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tiff" ContentType="image/tif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3671" r:id="rId1"/>
  </p:sldMasterIdLst>
  <p:notesMasterIdLst>
    <p:notesMasterId r:id="rId41"/>
  </p:notesMasterIdLst>
  <p:handoutMasterIdLst>
    <p:handoutMasterId r:id="rId42"/>
  </p:handoutMasterIdLst>
  <p:sldIdLst>
    <p:sldId id="330" r:id="rId2"/>
    <p:sldId id="331" r:id="rId3"/>
    <p:sldId id="333" r:id="rId4"/>
    <p:sldId id="332" r:id="rId5"/>
    <p:sldId id="334" r:id="rId6"/>
    <p:sldId id="335" r:id="rId7"/>
    <p:sldId id="336" r:id="rId8"/>
    <p:sldId id="258" r:id="rId9"/>
    <p:sldId id="337" r:id="rId10"/>
    <p:sldId id="338" r:id="rId11"/>
    <p:sldId id="339" r:id="rId12"/>
    <p:sldId id="340" r:id="rId13"/>
    <p:sldId id="268" r:id="rId14"/>
    <p:sldId id="287" r:id="rId15"/>
    <p:sldId id="325" r:id="rId16"/>
    <p:sldId id="284" r:id="rId17"/>
    <p:sldId id="326" r:id="rId18"/>
    <p:sldId id="288" r:id="rId19"/>
    <p:sldId id="270" r:id="rId20"/>
    <p:sldId id="327" r:id="rId21"/>
    <p:sldId id="271" r:id="rId22"/>
    <p:sldId id="273" r:id="rId23"/>
    <p:sldId id="257" r:id="rId24"/>
    <p:sldId id="272" r:id="rId25"/>
    <p:sldId id="290" r:id="rId26"/>
    <p:sldId id="291" r:id="rId27"/>
    <p:sldId id="274" r:id="rId28"/>
    <p:sldId id="292" r:id="rId29"/>
    <p:sldId id="275" r:id="rId30"/>
    <p:sldId id="293" r:id="rId31"/>
    <p:sldId id="294" r:id="rId32"/>
    <p:sldId id="295" r:id="rId33"/>
    <p:sldId id="296" r:id="rId34"/>
    <p:sldId id="328" r:id="rId35"/>
    <p:sldId id="276" r:id="rId36"/>
    <p:sldId id="315" r:id="rId37"/>
    <p:sldId id="316" r:id="rId38"/>
    <p:sldId id="341" r:id="rId39"/>
    <p:sldId id="342" r:id="rId40"/>
  </p:sldIdLst>
  <p:sldSz cx="9144000" cy="6858000" type="screen4x3"/>
  <p:notesSz cx="7099300" cy="10234613"/>
  <p:defaultTextStyle>
    <a:defPPr>
      <a:defRPr lang="en-US"/>
    </a:defPPr>
    <a:lvl1pPr algn="l" rtl="0" eaLnBrk="0" fontAlgn="base" hangingPunct="0">
      <a:spcBef>
        <a:spcPct val="0"/>
      </a:spcBef>
      <a:spcAft>
        <a:spcPct val="0"/>
      </a:spcAft>
      <a:defRPr kern="1200">
        <a:solidFill>
          <a:schemeClr val="tx1"/>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224">
          <p15:clr>
            <a:srgbClr val="A4A3A4"/>
          </p15:clr>
        </p15:guide>
        <p15:guide id="2" pos="2236">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5B50B"/>
    <a:srgbClr val="FF0000"/>
    <a:srgbClr val="CCFFFF"/>
    <a:srgbClr val="66FF66"/>
    <a:srgbClr val="009900"/>
    <a:srgbClr val="008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136" autoAdjust="0"/>
    <p:restoredTop sz="91440" autoAdjust="0"/>
  </p:normalViewPr>
  <p:slideViewPr>
    <p:cSldViewPr>
      <p:cViewPr varScale="1">
        <p:scale>
          <a:sx n="115" d="100"/>
          <a:sy n="115" d="100"/>
        </p:scale>
        <p:origin x="1376" y="20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p:cViewPr varScale="1">
        <p:scale>
          <a:sx n="85" d="100"/>
          <a:sy n="85" d="100"/>
        </p:scale>
        <p:origin x="-3768" y="-96"/>
      </p:cViewPr>
      <p:guideLst>
        <p:guide orient="horz" pos="3224"/>
        <p:guide pos="2236"/>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handoutMaster" Target="handoutMasters/handout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1.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hdr" sz="quarter"/>
          </p:nvPr>
        </p:nvSpPr>
        <p:spPr bwMode="auto">
          <a:xfrm>
            <a:off x="0" y="0"/>
            <a:ext cx="5437188" cy="51117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a:defRPr sz="1300">
                <a:latin typeface="Times New Roman" pitchFamily="18" charset="0"/>
              </a:defRPr>
            </a:lvl1pPr>
          </a:lstStyle>
          <a:p>
            <a:pPr>
              <a:defRPr/>
            </a:pPr>
            <a:r>
              <a:rPr lang="en-US"/>
              <a:t>Morgan Kaufmann Publishers</a:t>
            </a:r>
          </a:p>
        </p:txBody>
      </p:sp>
      <p:sp>
        <p:nvSpPr>
          <p:cNvPr id="6147" name="Rectangle 3"/>
          <p:cNvSpPr>
            <a:spLocks noGrp="1" noChangeArrowheads="1"/>
          </p:cNvSpPr>
          <p:nvPr>
            <p:ph type="dt" sz="quarter" idx="1"/>
          </p:nvPr>
        </p:nvSpPr>
        <p:spPr bwMode="auto">
          <a:xfrm>
            <a:off x="5575300" y="0"/>
            <a:ext cx="1524000" cy="51117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a:defRPr sz="1300">
                <a:latin typeface="Times New Roman" pitchFamily="18" charset="0"/>
              </a:defRPr>
            </a:lvl1pPr>
          </a:lstStyle>
          <a:p>
            <a:pPr>
              <a:defRPr/>
            </a:pPr>
            <a:fld id="{6875A221-C221-F448-9B4F-AA0E2CCE30E0}" type="datetime4">
              <a:rPr lang="en-US"/>
              <a:pPr>
                <a:defRPr/>
              </a:pPr>
              <a:t>August 22, 2018</a:t>
            </a:fld>
            <a:endParaRPr lang="en-US"/>
          </a:p>
        </p:txBody>
      </p:sp>
      <p:sp>
        <p:nvSpPr>
          <p:cNvPr id="6148" name="Rectangle 4"/>
          <p:cNvSpPr>
            <a:spLocks noGrp="1" noChangeArrowheads="1"/>
          </p:cNvSpPr>
          <p:nvPr>
            <p:ph type="ftr" sz="quarter" idx="2"/>
          </p:nvPr>
        </p:nvSpPr>
        <p:spPr bwMode="auto">
          <a:xfrm>
            <a:off x="0" y="9723438"/>
            <a:ext cx="5437188" cy="51117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a:defRPr sz="1300">
                <a:latin typeface="Times New Roman" pitchFamily="18" charset="0"/>
              </a:defRPr>
            </a:lvl1pPr>
          </a:lstStyle>
          <a:p>
            <a:pPr>
              <a:defRPr/>
            </a:pPr>
            <a:r>
              <a:rPr lang="en-US"/>
              <a:t>Chapter 1 — Computer Abstractions and Technology</a:t>
            </a:r>
          </a:p>
        </p:txBody>
      </p:sp>
      <p:sp>
        <p:nvSpPr>
          <p:cNvPr id="6149" name="Rectangle 5"/>
          <p:cNvSpPr>
            <a:spLocks noGrp="1" noChangeArrowheads="1"/>
          </p:cNvSpPr>
          <p:nvPr>
            <p:ph type="sldNum" sz="quarter" idx="3"/>
          </p:nvPr>
        </p:nvSpPr>
        <p:spPr bwMode="auto">
          <a:xfrm>
            <a:off x="5575300" y="9723438"/>
            <a:ext cx="1524000" cy="51117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a:defRPr sz="1300">
                <a:latin typeface="Times New Roman" charset="0"/>
              </a:defRPr>
            </a:lvl1pPr>
          </a:lstStyle>
          <a:p>
            <a:pPr>
              <a:defRPr/>
            </a:pPr>
            <a:fld id="{501306D6-F945-534C-B537-CC00A646C588}"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hdr" sz="quarter"/>
          </p:nvPr>
        </p:nvSpPr>
        <p:spPr bwMode="auto">
          <a:xfrm>
            <a:off x="0" y="0"/>
            <a:ext cx="3076575" cy="51117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a:defRPr sz="1300">
                <a:latin typeface="Times New Roman" pitchFamily="18" charset="0"/>
              </a:defRPr>
            </a:lvl1pPr>
          </a:lstStyle>
          <a:p>
            <a:pPr>
              <a:defRPr/>
            </a:pPr>
            <a:r>
              <a:rPr lang="en-US"/>
              <a:t>Morgan Kaufmann Publishers</a:t>
            </a:r>
          </a:p>
        </p:txBody>
      </p:sp>
      <p:sp>
        <p:nvSpPr>
          <p:cNvPr id="8195" name="Rectangle 3"/>
          <p:cNvSpPr>
            <a:spLocks noGrp="1" noChangeArrowheads="1"/>
          </p:cNvSpPr>
          <p:nvPr>
            <p:ph type="dt" idx="1"/>
          </p:nvPr>
        </p:nvSpPr>
        <p:spPr bwMode="auto">
          <a:xfrm>
            <a:off x="4022725" y="0"/>
            <a:ext cx="3076575" cy="51117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a:defRPr sz="1300">
                <a:latin typeface="Times New Roman" pitchFamily="18" charset="0"/>
              </a:defRPr>
            </a:lvl1pPr>
          </a:lstStyle>
          <a:p>
            <a:pPr>
              <a:defRPr/>
            </a:pPr>
            <a:fld id="{0FA82DE6-C49B-6048-A923-91E2502A3296}" type="datetime4">
              <a:rPr lang="en-US"/>
              <a:pPr>
                <a:defRPr/>
              </a:pPr>
              <a:t>August 22, 2018</a:t>
            </a:fld>
            <a:endParaRPr lang="en-US"/>
          </a:p>
        </p:txBody>
      </p:sp>
      <p:sp>
        <p:nvSpPr>
          <p:cNvPr id="16388" name="Rectangle 4"/>
          <p:cNvSpPr>
            <a:spLocks noGrp="1" noRot="1" noChangeAspect="1" noChangeArrowheads="1" noTextEdit="1"/>
          </p:cNvSpPr>
          <p:nvPr>
            <p:ph type="sldImg" idx="2"/>
          </p:nvPr>
        </p:nvSpPr>
        <p:spPr bwMode="auto">
          <a:xfrm>
            <a:off x="990600" y="768350"/>
            <a:ext cx="5118100" cy="383857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8197" name="Rectangle 5"/>
          <p:cNvSpPr>
            <a:spLocks noGrp="1" noChangeArrowheads="1"/>
          </p:cNvSpPr>
          <p:nvPr>
            <p:ph type="body" sz="quarter" idx="3"/>
          </p:nvPr>
        </p:nvSpPr>
        <p:spPr bwMode="auto">
          <a:xfrm>
            <a:off x="946150" y="4862513"/>
            <a:ext cx="5207000" cy="4603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198" name="Rectangle 6"/>
          <p:cNvSpPr>
            <a:spLocks noGrp="1" noChangeArrowheads="1"/>
          </p:cNvSpPr>
          <p:nvPr>
            <p:ph type="ftr" sz="quarter" idx="4"/>
          </p:nvPr>
        </p:nvSpPr>
        <p:spPr bwMode="auto">
          <a:xfrm>
            <a:off x="0" y="9723438"/>
            <a:ext cx="3076575" cy="51117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a:defRPr sz="1300">
                <a:latin typeface="Times New Roman" pitchFamily="18" charset="0"/>
              </a:defRPr>
            </a:lvl1pPr>
          </a:lstStyle>
          <a:p>
            <a:pPr>
              <a:defRPr/>
            </a:pPr>
            <a:r>
              <a:rPr lang="en-US"/>
              <a:t>Chapter 1 — Computer Abstractions and Technology</a:t>
            </a:r>
          </a:p>
        </p:txBody>
      </p:sp>
      <p:sp>
        <p:nvSpPr>
          <p:cNvPr id="8199" name="Rectangle 7"/>
          <p:cNvSpPr>
            <a:spLocks noGrp="1" noChangeArrowheads="1"/>
          </p:cNvSpPr>
          <p:nvPr>
            <p:ph type="sldNum" sz="quarter" idx="5"/>
          </p:nvPr>
        </p:nvSpPr>
        <p:spPr bwMode="auto">
          <a:xfrm>
            <a:off x="4022725" y="9723438"/>
            <a:ext cx="3076575" cy="51117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a:defRPr sz="1300">
                <a:latin typeface="Times New Roman" charset="0"/>
              </a:defRPr>
            </a:lvl1pPr>
          </a:lstStyle>
          <a:p>
            <a:pPr>
              <a:defRPr/>
            </a:pPr>
            <a:fld id="{DCBCC7A2-A7E5-EC47-93C9-2D5603B82333}"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hf/>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Slide Image Placeholder 1"/>
          <p:cNvSpPr>
            <a:spLocks noGrp="1" noRot="1" noChangeAspect="1" noTextEdit="1"/>
          </p:cNvSpPr>
          <p:nvPr>
            <p:ph type="sldImg"/>
          </p:nvPr>
        </p:nvSpPr>
        <p:spPr>
          <a:ln/>
        </p:spPr>
      </p:sp>
      <p:sp>
        <p:nvSpPr>
          <p:cNvPr id="20482"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tLang="en-US">
              <a:latin typeface="Times New Roman" charset="0"/>
            </a:endParaRPr>
          </a:p>
        </p:txBody>
      </p:sp>
      <p:sp>
        <p:nvSpPr>
          <p:cNvPr id="20483" name="Header Placeholder 3"/>
          <p:cNvSpPr>
            <a:spLocks noGrp="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charset="0"/>
              </a:defRPr>
            </a:lvl1pPr>
            <a:lvl2pPr marL="742950" indent="-285750" defTabSz="966788">
              <a:defRPr>
                <a:solidFill>
                  <a:schemeClr val="tx1"/>
                </a:solidFill>
                <a:latin typeface="Arial" charset="0"/>
              </a:defRPr>
            </a:lvl2pPr>
            <a:lvl3pPr marL="1143000" indent="-228600" defTabSz="966788">
              <a:defRPr>
                <a:solidFill>
                  <a:schemeClr val="tx1"/>
                </a:solidFill>
                <a:latin typeface="Arial" charset="0"/>
              </a:defRPr>
            </a:lvl3pPr>
            <a:lvl4pPr marL="1600200" indent="-228600" defTabSz="966788">
              <a:defRPr>
                <a:solidFill>
                  <a:schemeClr val="tx1"/>
                </a:solidFill>
                <a:latin typeface="Arial" charset="0"/>
              </a:defRPr>
            </a:lvl4pPr>
            <a:lvl5pPr marL="2057400" indent="-228600" defTabSz="966788">
              <a:defRPr>
                <a:solidFill>
                  <a:schemeClr val="tx1"/>
                </a:solidFill>
                <a:latin typeface="Arial" charset="0"/>
              </a:defRPr>
            </a:lvl5pPr>
            <a:lvl6pPr marL="2514600" indent="-228600" defTabSz="966788" eaLnBrk="0" fontAlgn="base" hangingPunct="0">
              <a:spcBef>
                <a:spcPct val="0"/>
              </a:spcBef>
              <a:spcAft>
                <a:spcPct val="0"/>
              </a:spcAft>
              <a:defRPr>
                <a:solidFill>
                  <a:schemeClr val="tx1"/>
                </a:solidFill>
                <a:latin typeface="Arial" charset="0"/>
              </a:defRPr>
            </a:lvl6pPr>
            <a:lvl7pPr marL="2971800" indent="-228600" defTabSz="966788" eaLnBrk="0" fontAlgn="base" hangingPunct="0">
              <a:spcBef>
                <a:spcPct val="0"/>
              </a:spcBef>
              <a:spcAft>
                <a:spcPct val="0"/>
              </a:spcAft>
              <a:defRPr>
                <a:solidFill>
                  <a:schemeClr val="tx1"/>
                </a:solidFill>
                <a:latin typeface="Arial" charset="0"/>
              </a:defRPr>
            </a:lvl7pPr>
            <a:lvl8pPr marL="3429000" indent="-228600" defTabSz="966788" eaLnBrk="0" fontAlgn="base" hangingPunct="0">
              <a:spcBef>
                <a:spcPct val="0"/>
              </a:spcBef>
              <a:spcAft>
                <a:spcPct val="0"/>
              </a:spcAft>
              <a:defRPr>
                <a:solidFill>
                  <a:schemeClr val="tx1"/>
                </a:solidFill>
                <a:latin typeface="Arial" charset="0"/>
              </a:defRPr>
            </a:lvl8pPr>
            <a:lvl9pPr marL="3886200" indent="-228600" defTabSz="966788" eaLnBrk="0" fontAlgn="base" hangingPunct="0">
              <a:spcBef>
                <a:spcPct val="0"/>
              </a:spcBef>
              <a:spcAft>
                <a:spcPct val="0"/>
              </a:spcAft>
              <a:defRPr>
                <a:solidFill>
                  <a:schemeClr val="tx1"/>
                </a:solidFill>
                <a:latin typeface="Arial" charset="0"/>
              </a:defRPr>
            </a:lvl9pPr>
          </a:lstStyle>
          <a:p>
            <a:r>
              <a:rPr lang="en-US" altLang="en-US">
                <a:latin typeface="Times New Roman" charset="0"/>
              </a:rPr>
              <a:t>Morgan Kaufmann Publishers</a:t>
            </a:r>
          </a:p>
        </p:txBody>
      </p:sp>
      <p:sp>
        <p:nvSpPr>
          <p:cNvPr id="20484" name="Date Placeholder 4"/>
          <p:cNvSpPr>
            <a:spLocks noGrp="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charset="0"/>
              </a:defRPr>
            </a:lvl1pPr>
            <a:lvl2pPr marL="742950" indent="-285750" defTabSz="966788">
              <a:defRPr>
                <a:solidFill>
                  <a:schemeClr val="tx1"/>
                </a:solidFill>
                <a:latin typeface="Arial" charset="0"/>
              </a:defRPr>
            </a:lvl2pPr>
            <a:lvl3pPr marL="1143000" indent="-228600" defTabSz="966788">
              <a:defRPr>
                <a:solidFill>
                  <a:schemeClr val="tx1"/>
                </a:solidFill>
                <a:latin typeface="Arial" charset="0"/>
              </a:defRPr>
            </a:lvl3pPr>
            <a:lvl4pPr marL="1600200" indent="-228600" defTabSz="966788">
              <a:defRPr>
                <a:solidFill>
                  <a:schemeClr val="tx1"/>
                </a:solidFill>
                <a:latin typeface="Arial" charset="0"/>
              </a:defRPr>
            </a:lvl4pPr>
            <a:lvl5pPr marL="2057400" indent="-228600" defTabSz="966788">
              <a:defRPr>
                <a:solidFill>
                  <a:schemeClr val="tx1"/>
                </a:solidFill>
                <a:latin typeface="Arial" charset="0"/>
              </a:defRPr>
            </a:lvl5pPr>
            <a:lvl6pPr marL="2514600" indent="-228600" defTabSz="966788" eaLnBrk="0" fontAlgn="base" hangingPunct="0">
              <a:spcBef>
                <a:spcPct val="0"/>
              </a:spcBef>
              <a:spcAft>
                <a:spcPct val="0"/>
              </a:spcAft>
              <a:defRPr>
                <a:solidFill>
                  <a:schemeClr val="tx1"/>
                </a:solidFill>
                <a:latin typeface="Arial" charset="0"/>
              </a:defRPr>
            </a:lvl6pPr>
            <a:lvl7pPr marL="2971800" indent="-228600" defTabSz="966788" eaLnBrk="0" fontAlgn="base" hangingPunct="0">
              <a:spcBef>
                <a:spcPct val="0"/>
              </a:spcBef>
              <a:spcAft>
                <a:spcPct val="0"/>
              </a:spcAft>
              <a:defRPr>
                <a:solidFill>
                  <a:schemeClr val="tx1"/>
                </a:solidFill>
                <a:latin typeface="Arial" charset="0"/>
              </a:defRPr>
            </a:lvl7pPr>
            <a:lvl8pPr marL="3429000" indent="-228600" defTabSz="966788" eaLnBrk="0" fontAlgn="base" hangingPunct="0">
              <a:spcBef>
                <a:spcPct val="0"/>
              </a:spcBef>
              <a:spcAft>
                <a:spcPct val="0"/>
              </a:spcAft>
              <a:defRPr>
                <a:solidFill>
                  <a:schemeClr val="tx1"/>
                </a:solidFill>
                <a:latin typeface="Arial" charset="0"/>
              </a:defRPr>
            </a:lvl8pPr>
            <a:lvl9pPr marL="3886200" indent="-228600" defTabSz="966788" eaLnBrk="0" fontAlgn="base" hangingPunct="0">
              <a:spcBef>
                <a:spcPct val="0"/>
              </a:spcBef>
              <a:spcAft>
                <a:spcPct val="0"/>
              </a:spcAft>
              <a:defRPr>
                <a:solidFill>
                  <a:schemeClr val="tx1"/>
                </a:solidFill>
                <a:latin typeface="Arial" charset="0"/>
              </a:defRPr>
            </a:lvl9pPr>
          </a:lstStyle>
          <a:p>
            <a:fld id="{FACAE3D0-1BB1-C745-B5ED-307499457772}" type="datetime4">
              <a:rPr lang="en-US" altLang="en-US">
                <a:latin typeface="Times New Roman" charset="0"/>
              </a:rPr>
              <a:pPr/>
              <a:t>August 22, 2018</a:t>
            </a:fld>
            <a:endParaRPr lang="en-US" altLang="en-US">
              <a:latin typeface="Times New Roman" charset="0"/>
            </a:endParaRPr>
          </a:p>
        </p:txBody>
      </p:sp>
      <p:sp>
        <p:nvSpPr>
          <p:cNvPr id="20485" name="Footer Placeholder 5"/>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charset="0"/>
              </a:defRPr>
            </a:lvl1pPr>
            <a:lvl2pPr marL="742950" indent="-285750" defTabSz="966788">
              <a:defRPr>
                <a:solidFill>
                  <a:schemeClr val="tx1"/>
                </a:solidFill>
                <a:latin typeface="Arial" charset="0"/>
              </a:defRPr>
            </a:lvl2pPr>
            <a:lvl3pPr marL="1143000" indent="-228600" defTabSz="966788">
              <a:defRPr>
                <a:solidFill>
                  <a:schemeClr val="tx1"/>
                </a:solidFill>
                <a:latin typeface="Arial" charset="0"/>
              </a:defRPr>
            </a:lvl3pPr>
            <a:lvl4pPr marL="1600200" indent="-228600" defTabSz="966788">
              <a:defRPr>
                <a:solidFill>
                  <a:schemeClr val="tx1"/>
                </a:solidFill>
                <a:latin typeface="Arial" charset="0"/>
              </a:defRPr>
            </a:lvl4pPr>
            <a:lvl5pPr marL="2057400" indent="-228600" defTabSz="966788">
              <a:defRPr>
                <a:solidFill>
                  <a:schemeClr val="tx1"/>
                </a:solidFill>
                <a:latin typeface="Arial" charset="0"/>
              </a:defRPr>
            </a:lvl5pPr>
            <a:lvl6pPr marL="2514600" indent="-228600" defTabSz="966788" eaLnBrk="0" fontAlgn="base" hangingPunct="0">
              <a:spcBef>
                <a:spcPct val="0"/>
              </a:spcBef>
              <a:spcAft>
                <a:spcPct val="0"/>
              </a:spcAft>
              <a:defRPr>
                <a:solidFill>
                  <a:schemeClr val="tx1"/>
                </a:solidFill>
                <a:latin typeface="Arial" charset="0"/>
              </a:defRPr>
            </a:lvl6pPr>
            <a:lvl7pPr marL="2971800" indent="-228600" defTabSz="966788" eaLnBrk="0" fontAlgn="base" hangingPunct="0">
              <a:spcBef>
                <a:spcPct val="0"/>
              </a:spcBef>
              <a:spcAft>
                <a:spcPct val="0"/>
              </a:spcAft>
              <a:defRPr>
                <a:solidFill>
                  <a:schemeClr val="tx1"/>
                </a:solidFill>
                <a:latin typeface="Arial" charset="0"/>
              </a:defRPr>
            </a:lvl7pPr>
            <a:lvl8pPr marL="3429000" indent="-228600" defTabSz="966788" eaLnBrk="0" fontAlgn="base" hangingPunct="0">
              <a:spcBef>
                <a:spcPct val="0"/>
              </a:spcBef>
              <a:spcAft>
                <a:spcPct val="0"/>
              </a:spcAft>
              <a:defRPr>
                <a:solidFill>
                  <a:schemeClr val="tx1"/>
                </a:solidFill>
                <a:latin typeface="Arial" charset="0"/>
              </a:defRPr>
            </a:lvl8pPr>
            <a:lvl9pPr marL="3886200" indent="-228600" defTabSz="966788" eaLnBrk="0" fontAlgn="base" hangingPunct="0">
              <a:spcBef>
                <a:spcPct val="0"/>
              </a:spcBef>
              <a:spcAft>
                <a:spcPct val="0"/>
              </a:spcAft>
              <a:defRPr>
                <a:solidFill>
                  <a:schemeClr val="tx1"/>
                </a:solidFill>
                <a:latin typeface="Arial" charset="0"/>
              </a:defRPr>
            </a:lvl9pPr>
          </a:lstStyle>
          <a:p>
            <a:r>
              <a:rPr lang="en-US" altLang="en-US">
                <a:latin typeface="Times New Roman" charset="0"/>
              </a:rPr>
              <a:t>Chapter 1 — Computer Abstractions and Technology</a:t>
            </a:r>
          </a:p>
        </p:txBody>
      </p:sp>
      <p:sp>
        <p:nvSpPr>
          <p:cNvPr id="20486" name="Slide Number Placeholder 6"/>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charset="0"/>
              </a:defRPr>
            </a:lvl1pPr>
            <a:lvl2pPr marL="742950" indent="-285750" defTabSz="966788">
              <a:defRPr>
                <a:solidFill>
                  <a:schemeClr val="tx1"/>
                </a:solidFill>
                <a:latin typeface="Arial" charset="0"/>
              </a:defRPr>
            </a:lvl2pPr>
            <a:lvl3pPr marL="1143000" indent="-228600" defTabSz="966788">
              <a:defRPr>
                <a:solidFill>
                  <a:schemeClr val="tx1"/>
                </a:solidFill>
                <a:latin typeface="Arial" charset="0"/>
              </a:defRPr>
            </a:lvl3pPr>
            <a:lvl4pPr marL="1600200" indent="-228600" defTabSz="966788">
              <a:defRPr>
                <a:solidFill>
                  <a:schemeClr val="tx1"/>
                </a:solidFill>
                <a:latin typeface="Arial" charset="0"/>
              </a:defRPr>
            </a:lvl4pPr>
            <a:lvl5pPr marL="2057400" indent="-228600" defTabSz="966788">
              <a:defRPr>
                <a:solidFill>
                  <a:schemeClr val="tx1"/>
                </a:solidFill>
                <a:latin typeface="Arial" charset="0"/>
              </a:defRPr>
            </a:lvl5pPr>
            <a:lvl6pPr marL="2514600" indent="-228600" defTabSz="966788" eaLnBrk="0" fontAlgn="base" hangingPunct="0">
              <a:spcBef>
                <a:spcPct val="0"/>
              </a:spcBef>
              <a:spcAft>
                <a:spcPct val="0"/>
              </a:spcAft>
              <a:defRPr>
                <a:solidFill>
                  <a:schemeClr val="tx1"/>
                </a:solidFill>
                <a:latin typeface="Arial" charset="0"/>
              </a:defRPr>
            </a:lvl6pPr>
            <a:lvl7pPr marL="2971800" indent="-228600" defTabSz="966788" eaLnBrk="0" fontAlgn="base" hangingPunct="0">
              <a:spcBef>
                <a:spcPct val="0"/>
              </a:spcBef>
              <a:spcAft>
                <a:spcPct val="0"/>
              </a:spcAft>
              <a:defRPr>
                <a:solidFill>
                  <a:schemeClr val="tx1"/>
                </a:solidFill>
                <a:latin typeface="Arial" charset="0"/>
              </a:defRPr>
            </a:lvl7pPr>
            <a:lvl8pPr marL="3429000" indent="-228600" defTabSz="966788" eaLnBrk="0" fontAlgn="base" hangingPunct="0">
              <a:spcBef>
                <a:spcPct val="0"/>
              </a:spcBef>
              <a:spcAft>
                <a:spcPct val="0"/>
              </a:spcAft>
              <a:defRPr>
                <a:solidFill>
                  <a:schemeClr val="tx1"/>
                </a:solidFill>
                <a:latin typeface="Arial" charset="0"/>
              </a:defRPr>
            </a:lvl8pPr>
            <a:lvl9pPr marL="3886200" indent="-228600" defTabSz="966788" eaLnBrk="0" fontAlgn="base" hangingPunct="0">
              <a:spcBef>
                <a:spcPct val="0"/>
              </a:spcBef>
              <a:spcAft>
                <a:spcPct val="0"/>
              </a:spcAft>
              <a:defRPr>
                <a:solidFill>
                  <a:schemeClr val="tx1"/>
                </a:solidFill>
                <a:latin typeface="Arial" charset="0"/>
              </a:defRPr>
            </a:lvl9pPr>
          </a:lstStyle>
          <a:p>
            <a:fld id="{D77C353D-730B-2149-B8DB-2836A9AC5CDB}" type="slidenum">
              <a:rPr lang="en-US" altLang="en-US">
                <a:latin typeface="Times New Roman" charset="0"/>
              </a:rPr>
              <a:pPr/>
              <a:t>2</a:t>
            </a:fld>
            <a:endParaRPr lang="en-US" altLang="en-US">
              <a:latin typeface="Times New Roman"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 What is cloud computing?</a:t>
            </a:r>
          </a:p>
          <a:p>
            <a:r>
              <a:rPr lang="en-US" dirty="0"/>
              <a:t>A: Just somebody else’s computer!</a:t>
            </a:r>
          </a:p>
          <a:p>
            <a:endParaRPr lang="en-US" dirty="0"/>
          </a:p>
          <a:p>
            <a:r>
              <a:rPr lang="en-US" dirty="0"/>
              <a:t>Weirdly enough, this is a return to the early days of computing, 50s-70s, where dumb terminals connected to a mainframe.</a:t>
            </a:r>
          </a:p>
        </p:txBody>
      </p:sp>
      <p:sp>
        <p:nvSpPr>
          <p:cNvPr id="4" name="Header Placeholder 3"/>
          <p:cNvSpPr>
            <a:spLocks noGrp="1"/>
          </p:cNvSpPr>
          <p:nvPr>
            <p:ph type="hdr" sz="quarter"/>
          </p:nvPr>
        </p:nvSpPr>
        <p:spPr/>
        <p:txBody>
          <a:bodyPr/>
          <a:lstStyle/>
          <a:p>
            <a:pPr>
              <a:defRPr/>
            </a:pPr>
            <a:r>
              <a:rPr lang="en-US"/>
              <a:t>Morgan Kaufmann Publishers</a:t>
            </a:r>
          </a:p>
        </p:txBody>
      </p:sp>
      <p:sp>
        <p:nvSpPr>
          <p:cNvPr id="5" name="Date Placeholder 4"/>
          <p:cNvSpPr>
            <a:spLocks noGrp="1"/>
          </p:cNvSpPr>
          <p:nvPr>
            <p:ph type="dt" idx="1"/>
          </p:nvPr>
        </p:nvSpPr>
        <p:spPr/>
        <p:txBody>
          <a:bodyPr/>
          <a:lstStyle/>
          <a:p>
            <a:pPr>
              <a:defRPr/>
            </a:pPr>
            <a:fld id="{0FA82DE6-C49B-6048-A923-91E2502A3296}" type="datetime4">
              <a:rPr lang="en-US" smtClean="0"/>
              <a:pPr>
                <a:defRPr/>
              </a:pPr>
              <a:t>August 22, 2018</a:t>
            </a:fld>
            <a:endParaRPr lang="en-US"/>
          </a:p>
        </p:txBody>
      </p:sp>
      <p:sp>
        <p:nvSpPr>
          <p:cNvPr id="6" name="Footer Placeholder 5"/>
          <p:cNvSpPr>
            <a:spLocks noGrp="1"/>
          </p:cNvSpPr>
          <p:nvPr>
            <p:ph type="ftr" sz="quarter" idx="4"/>
          </p:nvPr>
        </p:nvSpPr>
        <p:spPr/>
        <p:txBody>
          <a:bodyPr/>
          <a:lstStyle/>
          <a:p>
            <a:pPr>
              <a:defRPr/>
            </a:pPr>
            <a:r>
              <a:rPr lang="en-US"/>
              <a:t>Chapter 1 — Computer Abstractions and Technology</a:t>
            </a:r>
          </a:p>
        </p:txBody>
      </p:sp>
      <p:sp>
        <p:nvSpPr>
          <p:cNvPr id="7" name="Slide Number Placeholder 6"/>
          <p:cNvSpPr>
            <a:spLocks noGrp="1"/>
          </p:cNvSpPr>
          <p:nvPr>
            <p:ph type="sldNum" sz="quarter" idx="5"/>
          </p:nvPr>
        </p:nvSpPr>
        <p:spPr/>
        <p:txBody>
          <a:bodyPr/>
          <a:lstStyle/>
          <a:p>
            <a:pPr>
              <a:defRPr/>
            </a:pPr>
            <a:fld id="{DCBCC7A2-A7E5-EC47-93C9-2D5603B82333}" type="slidenum">
              <a:rPr lang="en-US" altLang="en-US" smtClean="0"/>
              <a:pPr>
                <a:defRPr/>
              </a:pPr>
              <a:t>17</a:t>
            </a:fld>
            <a:endParaRPr lang="en-US" altLang="en-US"/>
          </a:p>
        </p:txBody>
      </p:sp>
    </p:spTree>
    <p:extLst>
      <p:ext uri="{BB962C8B-B14F-4D97-AF65-F5344CB8AC3E}">
        <p14:creationId xmlns:p14="http://schemas.microsoft.com/office/powerpoint/2010/main" val="35241400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charset="0"/>
              </a:defRPr>
            </a:lvl1pPr>
            <a:lvl2pPr marL="742950" indent="-285750" defTabSz="966788">
              <a:defRPr>
                <a:solidFill>
                  <a:schemeClr val="tx1"/>
                </a:solidFill>
                <a:latin typeface="Arial" charset="0"/>
              </a:defRPr>
            </a:lvl2pPr>
            <a:lvl3pPr marL="1143000" indent="-228600" defTabSz="966788">
              <a:defRPr>
                <a:solidFill>
                  <a:schemeClr val="tx1"/>
                </a:solidFill>
                <a:latin typeface="Arial" charset="0"/>
              </a:defRPr>
            </a:lvl3pPr>
            <a:lvl4pPr marL="1600200" indent="-228600" defTabSz="966788">
              <a:defRPr>
                <a:solidFill>
                  <a:schemeClr val="tx1"/>
                </a:solidFill>
                <a:latin typeface="Arial" charset="0"/>
              </a:defRPr>
            </a:lvl4pPr>
            <a:lvl5pPr marL="2057400" indent="-228600" defTabSz="966788">
              <a:defRPr>
                <a:solidFill>
                  <a:schemeClr val="tx1"/>
                </a:solidFill>
                <a:latin typeface="Arial" charset="0"/>
              </a:defRPr>
            </a:lvl5pPr>
            <a:lvl6pPr marL="2514600" indent="-228600" defTabSz="966788" eaLnBrk="0" fontAlgn="base" hangingPunct="0">
              <a:spcBef>
                <a:spcPct val="0"/>
              </a:spcBef>
              <a:spcAft>
                <a:spcPct val="0"/>
              </a:spcAft>
              <a:defRPr>
                <a:solidFill>
                  <a:schemeClr val="tx1"/>
                </a:solidFill>
                <a:latin typeface="Arial" charset="0"/>
              </a:defRPr>
            </a:lvl6pPr>
            <a:lvl7pPr marL="2971800" indent="-228600" defTabSz="966788" eaLnBrk="0" fontAlgn="base" hangingPunct="0">
              <a:spcBef>
                <a:spcPct val="0"/>
              </a:spcBef>
              <a:spcAft>
                <a:spcPct val="0"/>
              </a:spcAft>
              <a:defRPr>
                <a:solidFill>
                  <a:schemeClr val="tx1"/>
                </a:solidFill>
                <a:latin typeface="Arial" charset="0"/>
              </a:defRPr>
            </a:lvl7pPr>
            <a:lvl8pPr marL="3429000" indent="-228600" defTabSz="966788" eaLnBrk="0" fontAlgn="base" hangingPunct="0">
              <a:spcBef>
                <a:spcPct val="0"/>
              </a:spcBef>
              <a:spcAft>
                <a:spcPct val="0"/>
              </a:spcAft>
              <a:defRPr>
                <a:solidFill>
                  <a:schemeClr val="tx1"/>
                </a:solidFill>
                <a:latin typeface="Arial" charset="0"/>
              </a:defRPr>
            </a:lvl8pPr>
            <a:lvl9pPr marL="3886200" indent="-228600" defTabSz="966788" eaLnBrk="0" fontAlgn="base" hangingPunct="0">
              <a:spcBef>
                <a:spcPct val="0"/>
              </a:spcBef>
              <a:spcAft>
                <a:spcPct val="0"/>
              </a:spcAft>
              <a:defRPr>
                <a:solidFill>
                  <a:schemeClr val="tx1"/>
                </a:solidFill>
                <a:latin typeface="Arial" charset="0"/>
              </a:defRPr>
            </a:lvl9pPr>
          </a:lstStyle>
          <a:p>
            <a:r>
              <a:rPr lang="en-US" altLang="en-US">
                <a:latin typeface="Times New Roman" charset="0"/>
              </a:rPr>
              <a:t>Morgan Kaufmann Publishers</a:t>
            </a:r>
          </a:p>
        </p:txBody>
      </p:sp>
      <p:sp>
        <p:nvSpPr>
          <p:cNvPr id="40962"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charset="0"/>
              </a:defRPr>
            </a:lvl1pPr>
            <a:lvl2pPr marL="742950" indent="-285750" defTabSz="966788">
              <a:defRPr>
                <a:solidFill>
                  <a:schemeClr val="tx1"/>
                </a:solidFill>
                <a:latin typeface="Arial" charset="0"/>
              </a:defRPr>
            </a:lvl2pPr>
            <a:lvl3pPr marL="1143000" indent="-228600" defTabSz="966788">
              <a:defRPr>
                <a:solidFill>
                  <a:schemeClr val="tx1"/>
                </a:solidFill>
                <a:latin typeface="Arial" charset="0"/>
              </a:defRPr>
            </a:lvl3pPr>
            <a:lvl4pPr marL="1600200" indent="-228600" defTabSz="966788">
              <a:defRPr>
                <a:solidFill>
                  <a:schemeClr val="tx1"/>
                </a:solidFill>
                <a:latin typeface="Arial" charset="0"/>
              </a:defRPr>
            </a:lvl4pPr>
            <a:lvl5pPr marL="2057400" indent="-228600" defTabSz="966788">
              <a:defRPr>
                <a:solidFill>
                  <a:schemeClr val="tx1"/>
                </a:solidFill>
                <a:latin typeface="Arial" charset="0"/>
              </a:defRPr>
            </a:lvl5pPr>
            <a:lvl6pPr marL="2514600" indent="-228600" defTabSz="966788" eaLnBrk="0" fontAlgn="base" hangingPunct="0">
              <a:spcBef>
                <a:spcPct val="0"/>
              </a:spcBef>
              <a:spcAft>
                <a:spcPct val="0"/>
              </a:spcAft>
              <a:defRPr>
                <a:solidFill>
                  <a:schemeClr val="tx1"/>
                </a:solidFill>
                <a:latin typeface="Arial" charset="0"/>
              </a:defRPr>
            </a:lvl6pPr>
            <a:lvl7pPr marL="2971800" indent="-228600" defTabSz="966788" eaLnBrk="0" fontAlgn="base" hangingPunct="0">
              <a:spcBef>
                <a:spcPct val="0"/>
              </a:spcBef>
              <a:spcAft>
                <a:spcPct val="0"/>
              </a:spcAft>
              <a:defRPr>
                <a:solidFill>
                  <a:schemeClr val="tx1"/>
                </a:solidFill>
                <a:latin typeface="Arial" charset="0"/>
              </a:defRPr>
            </a:lvl7pPr>
            <a:lvl8pPr marL="3429000" indent="-228600" defTabSz="966788" eaLnBrk="0" fontAlgn="base" hangingPunct="0">
              <a:spcBef>
                <a:spcPct val="0"/>
              </a:spcBef>
              <a:spcAft>
                <a:spcPct val="0"/>
              </a:spcAft>
              <a:defRPr>
                <a:solidFill>
                  <a:schemeClr val="tx1"/>
                </a:solidFill>
                <a:latin typeface="Arial" charset="0"/>
              </a:defRPr>
            </a:lvl8pPr>
            <a:lvl9pPr marL="3886200" indent="-228600" defTabSz="966788" eaLnBrk="0" fontAlgn="base" hangingPunct="0">
              <a:spcBef>
                <a:spcPct val="0"/>
              </a:spcBef>
              <a:spcAft>
                <a:spcPct val="0"/>
              </a:spcAft>
              <a:defRPr>
                <a:solidFill>
                  <a:schemeClr val="tx1"/>
                </a:solidFill>
                <a:latin typeface="Arial" charset="0"/>
              </a:defRPr>
            </a:lvl9pPr>
          </a:lstStyle>
          <a:p>
            <a:fld id="{57F5C4AD-5415-974C-8A36-FAA0DFFF555D}" type="datetime4">
              <a:rPr lang="en-US" altLang="en-US">
                <a:latin typeface="Times New Roman" charset="0"/>
              </a:rPr>
              <a:pPr/>
              <a:t>August 22, 2018</a:t>
            </a:fld>
            <a:endParaRPr lang="en-US" altLang="en-US">
              <a:latin typeface="Times New Roman" charset="0"/>
            </a:endParaRPr>
          </a:p>
        </p:txBody>
      </p:sp>
      <p:sp>
        <p:nvSpPr>
          <p:cNvPr id="40963"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charset="0"/>
              </a:defRPr>
            </a:lvl1pPr>
            <a:lvl2pPr marL="742950" indent="-285750" defTabSz="966788">
              <a:defRPr>
                <a:solidFill>
                  <a:schemeClr val="tx1"/>
                </a:solidFill>
                <a:latin typeface="Arial" charset="0"/>
              </a:defRPr>
            </a:lvl2pPr>
            <a:lvl3pPr marL="1143000" indent="-228600" defTabSz="966788">
              <a:defRPr>
                <a:solidFill>
                  <a:schemeClr val="tx1"/>
                </a:solidFill>
                <a:latin typeface="Arial" charset="0"/>
              </a:defRPr>
            </a:lvl3pPr>
            <a:lvl4pPr marL="1600200" indent="-228600" defTabSz="966788">
              <a:defRPr>
                <a:solidFill>
                  <a:schemeClr val="tx1"/>
                </a:solidFill>
                <a:latin typeface="Arial" charset="0"/>
              </a:defRPr>
            </a:lvl4pPr>
            <a:lvl5pPr marL="2057400" indent="-228600" defTabSz="966788">
              <a:defRPr>
                <a:solidFill>
                  <a:schemeClr val="tx1"/>
                </a:solidFill>
                <a:latin typeface="Arial" charset="0"/>
              </a:defRPr>
            </a:lvl5pPr>
            <a:lvl6pPr marL="2514600" indent="-228600" defTabSz="966788" eaLnBrk="0" fontAlgn="base" hangingPunct="0">
              <a:spcBef>
                <a:spcPct val="0"/>
              </a:spcBef>
              <a:spcAft>
                <a:spcPct val="0"/>
              </a:spcAft>
              <a:defRPr>
                <a:solidFill>
                  <a:schemeClr val="tx1"/>
                </a:solidFill>
                <a:latin typeface="Arial" charset="0"/>
              </a:defRPr>
            </a:lvl6pPr>
            <a:lvl7pPr marL="2971800" indent="-228600" defTabSz="966788" eaLnBrk="0" fontAlgn="base" hangingPunct="0">
              <a:spcBef>
                <a:spcPct val="0"/>
              </a:spcBef>
              <a:spcAft>
                <a:spcPct val="0"/>
              </a:spcAft>
              <a:defRPr>
                <a:solidFill>
                  <a:schemeClr val="tx1"/>
                </a:solidFill>
                <a:latin typeface="Arial" charset="0"/>
              </a:defRPr>
            </a:lvl7pPr>
            <a:lvl8pPr marL="3429000" indent="-228600" defTabSz="966788" eaLnBrk="0" fontAlgn="base" hangingPunct="0">
              <a:spcBef>
                <a:spcPct val="0"/>
              </a:spcBef>
              <a:spcAft>
                <a:spcPct val="0"/>
              </a:spcAft>
              <a:defRPr>
                <a:solidFill>
                  <a:schemeClr val="tx1"/>
                </a:solidFill>
                <a:latin typeface="Arial" charset="0"/>
              </a:defRPr>
            </a:lvl8pPr>
            <a:lvl9pPr marL="3886200" indent="-228600" defTabSz="966788" eaLnBrk="0" fontAlgn="base" hangingPunct="0">
              <a:spcBef>
                <a:spcPct val="0"/>
              </a:spcBef>
              <a:spcAft>
                <a:spcPct val="0"/>
              </a:spcAft>
              <a:defRPr>
                <a:solidFill>
                  <a:schemeClr val="tx1"/>
                </a:solidFill>
                <a:latin typeface="Arial" charset="0"/>
              </a:defRPr>
            </a:lvl9pPr>
          </a:lstStyle>
          <a:p>
            <a:r>
              <a:rPr lang="en-US" altLang="en-US">
                <a:latin typeface="Times New Roman" charset="0"/>
              </a:rPr>
              <a:t>Chapter 1 — Computer Abstractions and Technology</a:t>
            </a:r>
          </a:p>
        </p:txBody>
      </p:sp>
      <p:sp>
        <p:nvSpPr>
          <p:cNvPr id="4096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charset="0"/>
              </a:defRPr>
            </a:lvl1pPr>
            <a:lvl2pPr marL="742950" indent="-285750" defTabSz="966788">
              <a:defRPr>
                <a:solidFill>
                  <a:schemeClr val="tx1"/>
                </a:solidFill>
                <a:latin typeface="Arial" charset="0"/>
              </a:defRPr>
            </a:lvl2pPr>
            <a:lvl3pPr marL="1143000" indent="-228600" defTabSz="966788">
              <a:defRPr>
                <a:solidFill>
                  <a:schemeClr val="tx1"/>
                </a:solidFill>
                <a:latin typeface="Arial" charset="0"/>
              </a:defRPr>
            </a:lvl3pPr>
            <a:lvl4pPr marL="1600200" indent="-228600" defTabSz="966788">
              <a:defRPr>
                <a:solidFill>
                  <a:schemeClr val="tx1"/>
                </a:solidFill>
                <a:latin typeface="Arial" charset="0"/>
              </a:defRPr>
            </a:lvl4pPr>
            <a:lvl5pPr marL="2057400" indent="-228600" defTabSz="966788">
              <a:defRPr>
                <a:solidFill>
                  <a:schemeClr val="tx1"/>
                </a:solidFill>
                <a:latin typeface="Arial" charset="0"/>
              </a:defRPr>
            </a:lvl5pPr>
            <a:lvl6pPr marL="2514600" indent="-228600" defTabSz="966788" eaLnBrk="0" fontAlgn="base" hangingPunct="0">
              <a:spcBef>
                <a:spcPct val="0"/>
              </a:spcBef>
              <a:spcAft>
                <a:spcPct val="0"/>
              </a:spcAft>
              <a:defRPr>
                <a:solidFill>
                  <a:schemeClr val="tx1"/>
                </a:solidFill>
                <a:latin typeface="Arial" charset="0"/>
              </a:defRPr>
            </a:lvl6pPr>
            <a:lvl7pPr marL="2971800" indent="-228600" defTabSz="966788" eaLnBrk="0" fontAlgn="base" hangingPunct="0">
              <a:spcBef>
                <a:spcPct val="0"/>
              </a:spcBef>
              <a:spcAft>
                <a:spcPct val="0"/>
              </a:spcAft>
              <a:defRPr>
                <a:solidFill>
                  <a:schemeClr val="tx1"/>
                </a:solidFill>
                <a:latin typeface="Arial" charset="0"/>
              </a:defRPr>
            </a:lvl7pPr>
            <a:lvl8pPr marL="3429000" indent="-228600" defTabSz="966788" eaLnBrk="0" fontAlgn="base" hangingPunct="0">
              <a:spcBef>
                <a:spcPct val="0"/>
              </a:spcBef>
              <a:spcAft>
                <a:spcPct val="0"/>
              </a:spcAft>
              <a:defRPr>
                <a:solidFill>
                  <a:schemeClr val="tx1"/>
                </a:solidFill>
                <a:latin typeface="Arial" charset="0"/>
              </a:defRPr>
            </a:lvl8pPr>
            <a:lvl9pPr marL="3886200" indent="-228600" defTabSz="966788" eaLnBrk="0" fontAlgn="base" hangingPunct="0">
              <a:spcBef>
                <a:spcPct val="0"/>
              </a:spcBef>
              <a:spcAft>
                <a:spcPct val="0"/>
              </a:spcAft>
              <a:defRPr>
                <a:solidFill>
                  <a:schemeClr val="tx1"/>
                </a:solidFill>
                <a:latin typeface="Arial" charset="0"/>
              </a:defRPr>
            </a:lvl9pPr>
          </a:lstStyle>
          <a:p>
            <a:fld id="{B7A68044-CA2F-6E44-BFAD-15027EB432E6}" type="slidenum">
              <a:rPr lang="en-US" altLang="en-US">
                <a:latin typeface="Times New Roman" charset="0"/>
              </a:rPr>
              <a:pPr/>
              <a:t>18</a:t>
            </a:fld>
            <a:endParaRPr lang="en-US" altLang="en-US">
              <a:latin typeface="Times New Roman" charset="0"/>
            </a:endParaRPr>
          </a:p>
        </p:txBody>
      </p:sp>
      <p:sp>
        <p:nvSpPr>
          <p:cNvPr id="40965" name="Rectangle 2"/>
          <p:cNvSpPr>
            <a:spLocks noGrp="1" noRot="1" noChangeAspect="1" noChangeArrowheads="1" noTextEdit="1"/>
          </p:cNvSpPr>
          <p:nvPr>
            <p:ph type="sldImg"/>
          </p:nvPr>
        </p:nvSpPr>
        <p:spPr>
          <a:ln/>
        </p:spPr>
      </p:sp>
      <p:sp>
        <p:nvSpPr>
          <p:cNvPr id="4096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r>
              <a:rPr lang="en-AU" altLang="en-US" dirty="0">
                <a:latin typeface="Times New Roman" charset="0"/>
              </a:rPr>
              <a:t>HW/SW Interface: HW promises these particular things it can do, with certain </a:t>
            </a:r>
            <a:r>
              <a:rPr lang="en-AU" altLang="en-US" dirty="0" err="1">
                <a:latin typeface="Times New Roman" charset="0"/>
              </a:rPr>
              <a:t>behaviors</a:t>
            </a:r>
            <a:r>
              <a:rPr lang="en-AU" altLang="en-US" dirty="0">
                <a:latin typeface="Times New Roman" charset="0"/>
              </a:rPr>
              <a:t>. Compiler takes high-level software and converts it down to use the hardware interface.</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charset="0"/>
              </a:defRPr>
            </a:lvl1pPr>
            <a:lvl2pPr marL="742950" indent="-285750" defTabSz="966788">
              <a:defRPr>
                <a:solidFill>
                  <a:schemeClr val="tx1"/>
                </a:solidFill>
                <a:latin typeface="Arial" charset="0"/>
              </a:defRPr>
            </a:lvl2pPr>
            <a:lvl3pPr marL="1143000" indent="-228600" defTabSz="966788">
              <a:defRPr>
                <a:solidFill>
                  <a:schemeClr val="tx1"/>
                </a:solidFill>
                <a:latin typeface="Arial" charset="0"/>
              </a:defRPr>
            </a:lvl3pPr>
            <a:lvl4pPr marL="1600200" indent="-228600" defTabSz="966788">
              <a:defRPr>
                <a:solidFill>
                  <a:schemeClr val="tx1"/>
                </a:solidFill>
                <a:latin typeface="Arial" charset="0"/>
              </a:defRPr>
            </a:lvl4pPr>
            <a:lvl5pPr marL="2057400" indent="-228600" defTabSz="966788">
              <a:defRPr>
                <a:solidFill>
                  <a:schemeClr val="tx1"/>
                </a:solidFill>
                <a:latin typeface="Arial" charset="0"/>
              </a:defRPr>
            </a:lvl5pPr>
            <a:lvl6pPr marL="2514600" indent="-228600" defTabSz="966788" eaLnBrk="0" fontAlgn="base" hangingPunct="0">
              <a:spcBef>
                <a:spcPct val="0"/>
              </a:spcBef>
              <a:spcAft>
                <a:spcPct val="0"/>
              </a:spcAft>
              <a:defRPr>
                <a:solidFill>
                  <a:schemeClr val="tx1"/>
                </a:solidFill>
                <a:latin typeface="Arial" charset="0"/>
              </a:defRPr>
            </a:lvl6pPr>
            <a:lvl7pPr marL="2971800" indent="-228600" defTabSz="966788" eaLnBrk="0" fontAlgn="base" hangingPunct="0">
              <a:spcBef>
                <a:spcPct val="0"/>
              </a:spcBef>
              <a:spcAft>
                <a:spcPct val="0"/>
              </a:spcAft>
              <a:defRPr>
                <a:solidFill>
                  <a:schemeClr val="tx1"/>
                </a:solidFill>
                <a:latin typeface="Arial" charset="0"/>
              </a:defRPr>
            </a:lvl7pPr>
            <a:lvl8pPr marL="3429000" indent="-228600" defTabSz="966788" eaLnBrk="0" fontAlgn="base" hangingPunct="0">
              <a:spcBef>
                <a:spcPct val="0"/>
              </a:spcBef>
              <a:spcAft>
                <a:spcPct val="0"/>
              </a:spcAft>
              <a:defRPr>
                <a:solidFill>
                  <a:schemeClr val="tx1"/>
                </a:solidFill>
                <a:latin typeface="Arial" charset="0"/>
              </a:defRPr>
            </a:lvl8pPr>
            <a:lvl9pPr marL="3886200" indent="-228600" defTabSz="966788" eaLnBrk="0" fontAlgn="base" hangingPunct="0">
              <a:spcBef>
                <a:spcPct val="0"/>
              </a:spcBef>
              <a:spcAft>
                <a:spcPct val="0"/>
              </a:spcAft>
              <a:defRPr>
                <a:solidFill>
                  <a:schemeClr val="tx1"/>
                </a:solidFill>
                <a:latin typeface="Arial" charset="0"/>
              </a:defRPr>
            </a:lvl9pPr>
          </a:lstStyle>
          <a:p>
            <a:r>
              <a:rPr lang="en-US" altLang="en-US">
                <a:latin typeface="Times New Roman" charset="0"/>
              </a:rPr>
              <a:t>Morgan Kaufmann Publishers</a:t>
            </a:r>
          </a:p>
        </p:txBody>
      </p:sp>
      <p:sp>
        <p:nvSpPr>
          <p:cNvPr id="43010"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charset="0"/>
              </a:defRPr>
            </a:lvl1pPr>
            <a:lvl2pPr marL="742950" indent="-285750" defTabSz="966788">
              <a:defRPr>
                <a:solidFill>
                  <a:schemeClr val="tx1"/>
                </a:solidFill>
                <a:latin typeface="Arial" charset="0"/>
              </a:defRPr>
            </a:lvl2pPr>
            <a:lvl3pPr marL="1143000" indent="-228600" defTabSz="966788">
              <a:defRPr>
                <a:solidFill>
                  <a:schemeClr val="tx1"/>
                </a:solidFill>
                <a:latin typeface="Arial" charset="0"/>
              </a:defRPr>
            </a:lvl3pPr>
            <a:lvl4pPr marL="1600200" indent="-228600" defTabSz="966788">
              <a:defRPr>
                <a:solidFill>
                  <a:schemeClr val="tx1"/>
                </a:solidFill>
                <a:latin typeface="Arial" charset="0"/>
              </a:defRPr>
            </a:lvl4pPr>
            <a:lvl5pPr marL="2057400" indent="-228600" defTabSz="966788">
              <a:defRPr>
                <a:solidFill>
                  <a:schemeClr val="tx1"/>
                </a:solidFill>
                <a:latin typeface="Arial" charset="0"/>
              </a:defRPr>
            </a:lvl5pPr>
            <a:lvl6pPr marL="2514600" indent="-228600" defTabSz="966788" eaLnBrk="0" fontAlgn="base" hangingPunct="0">
              <a:spcBef>
                <a:spcPct val="0"/>
              </a:spcBef>
              <a:spcAft>
                <a:spcPct val="0"/>
              </a:spcAft>
              <a:defRPr>
                <a:solidFill>
                  <a:schemeClr val="tx1"/>
                </a:solidFill>
                <a:latin typeface="Arial" charset="0"/>
              </a:defRPr>
            </a:lvl6pPr>
            <a:lvl7pPr marL="2971800" indent="-228600" defTabSz="966788" eaLnBrk="0" fontAlgn="base" hangingPunct="0">
              <a:spcBef>
                <a:spcPct val="0"/>
              </a:spcBef>
              <a:spcAft>
                <a:spcPct val="0"/>
              </a:spcAft>
              <a:defRPr>
                <a:solidFill>
                  <a:schemeClr val="tx1"/>
                </a:solidFill>
                <a:latin typeface="Arial" charset="0"/>
              </a:defRPr>
            </a:lvl7pPr>
            <a:lvl8pPr marL="3429000" indent="-228600" defTabSz="966788" eaLnBrk="0" fontAlgn="base" hangingPunct="0">
              <a:spcBef>
                <a:spcPct val="0"/>
              </a:spcBef>
              <a:spcAft>
                <a:spcPct val="0"/>
              </a:spcAft>
              <a:defRPr>
                <a:solidFill>
                  <a:schemeClr val="tx1"/>
                </a:solidFill>
                <a:latin typeface="Arial" charset="0"/>
              </a:defRPr>
            </a:lvl8pPr>
            <a:lvl9pPr marL="3886200" indent="-228600" defTabSz="966788" eaLnBrk="0" fontAlgn="base" hangingPunct="0">
              <a:spcBef>
                <a:spcPct val="0"/>
              </a:spcBef>
              <a:spcAft>
                <a:spcPct val="0"/>
              </a:spcAft>
              <a:defRPr>
                <a:solidFill>
                  <a:schemeClr val="tx1"/>
                </a:solidFill>
                <a:latin typeface="Arial" charset="0"/>
              </a:defRPr>
            </a:lvl9pPr>
          </a:lstStyle>
          <a:p>
            <a:fld id="{B8E26E9F-6BE7-3A49-B586-DB7C162E082E}" type="datetime4">
              <a:rPr lang="en-US" altLang="en-US">
                <a:latin typeface="Times New Roman" charset="0"/>
              </a:rPr>
              <a:pPr/>
              <a:t>August 22, 2018</a:t>
            </a:fld>
            <a:endParaRPr lang="en-US" altLang="en-US">
              <a:latin typeface="Times New Roman" charset="0"/>
            </a:endParaRPr>
          </a:p>
        </p:txBody>
      </p:sp>
      <p:sp>
        <p:nvSpPr>
          <p:cNvPr id="43011"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charset="0"/>
              </a:defRPr>
            </a:lvl1pPr>
            <a:lvl2pPr marL="742950" indent="-285750" defTabSz="966788">
              <a:defRPr>
                <a:solidFill>
                  <a:schemeClr val="tx1"/>
                </a:solidFill>
                <a:latin typeface="Arial" charset="0"/>
              </a:defRPr>
            </a:lvl2pPr>
            <a:lvl3pPr marL="1143000" indent="-228600" defTabSz="966788">
              <a:defRPr>
                <a:solidFill>
                  <a:schemeClr val="tx1"/>
                </a:solidFill>
                <a:latin typeface="Arial" charset="0"/>
              </a:defRPr>
            </a:lvl3pPr>
            <a:lvl4pPr marL="1600200" indent="-228600" defTabSz="966788">
              <a:defRPr>
                <a:solidFill>
                  <a:schemeClr val="tx1"/>
                </a:solidFill>
                <a:latin typeface="Arial" charset="0"/>
              </a:defRPr>
            </a:lvl4pPr>
            <a:lvl5pPr marL="2057400" indent="-228600" defTabSz="966788">
              <a:defRPr>
                <a:solidFill>
                  <a:schemeClr val="tx1"/>
                </a:solidFill>
                <a:latin typeface="Arial" charset="0"/>
              </a:defRPr>
            </a:lvl5pPr>
            <a:lvl6pPr marL="2514600" indent="-228600" defTabSz="966788" eaLnBrk="0" fontAlgn="base" hangingPunct="0">
              <a:spcBef>
                <a:spcPct val="0"/>
              </a:spcBef>
              <a:spcAft>
                <a:spcPct val="0"/>
              </a:spcAft>
              <a:defRPr>
                <a:solidFill>
                  <a:schemeClr val="tx1"/>
                </a:solidFill>
                <a:latin typeface="Arial" charset="0"/>
              </a:defRPr>
            </a:lvl6pPr>
            <a:lvl7pPr marL="2971800" indent="-228600" defTabSz="966788" eaLnBrk="0" fontAlgn="base" hangingPunct="0">
              <a:spcBef>
                <a:spcPct val="0"/>
              </a:spcBef>
              <a:spcAft>
                <a:spcPct val="0"/>
              </a:spcAft>
              <a:defRPr>
                <a:solidFill>
                  <a:schemeClr val="tx1"/>
                </a:solidFill>
                <a:latin typeface="Arial" charset="0"/>
              </a:defRPr>
            </a:lvl7pPr>
            <a:lvl8pPr marL="3429000" indent="-228600" defTabSz="966788" eaLnBrk="0" fontAlgn="base" hangingPunct="0">
              <a:spcBef>
                <a:spcPct val="0"/>
              </a:spcBef>
              <a:spcAft>
                <a:spcPct val="0"/>
              </a:spcAft>
              <a:defRPr>
                <a:solidFill>
                  <a:schemeClr val="tx1"/>
                </a:solidFill>
                <a:latin typeface="Arial" charset="0"/>
              </a:defRPr>
            </a:lvl8pPr>
            <a:lvl9pPr marL="3886200" indent="-228600" defTabSz="966788" eaLnBrk="0" fontAlgn="base" hangingPunct="0">
              <a:spcBef>
                <a:spcPct val="0"/>
              </a:spcBef>
              <a:spcAft>
                <a:spcPct val="0"/>
              </a:spcAft>
              <a:defRPr>
                <a:solidFill>
                  <a:schemeClr val="tx1"/>
                </a:solidFill>
                <a:latin typeface="Arial" charset="0"/>
              </a:defRPr>
            </a:lvl9pPr>
          </a:lstStyle>
          <a:p>
            <a:r>
              <a:rPr lang="en-US" altLang="en-US">
                <a:latin typeface="Times New Roman" charset="0"/>
              </a:rPr>
              <a:t>Chapter 1 — Computer Abstractions and Technology</a:t>
            </a:r>
          </a:p>
        </p:txBody>
      </p:sp>
      <p:sp>
        <p:nvSpPr>
          <p:cNvPr id="4301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charset="0"/>
              </a:defRPr>
            </a:lvl1pPr>
            <a:lvl2pPr marL="742950" indent="-285750" defTabSz="966788">
              <a:defRPr>
                <a:solidFill>
                  <a:schemeClr val="tx1"/>
                </a:solidFill>
                <a:latin typeface="Arial" charset="0"/>
              </a:defRPr>
            </a:lvl2pPr>
            <a:lvl3pPr marL="1143000" indent="-228600" defTabSz="966788">
              <a:defRPr>
                <a:solidFill>
                  <a:schemeClr val="tx1"/>
                </a:solidFill>
                <a:latin typeface="Arial" charset="0"/>
              </a:defRPr>
            </a:lvl3pPr>
            <a:lvl4pPr marL="1600200" indent="-228600" defTabSz="966788">
              <a:defRPr>
                <a:solidFill>
                  <a:schemeClr val="tx1"/>
                </a:solidFill>
                <a:latin typeface="Arial" charset="0"/>
              </a:defRPr>
            </a:lvl4pPr>
            <a:lvl5pPr marL="2057400" indent="-228600" defTabSz="966788">
              <a:defRPr>
                <a:solidFill>
                  <a:schemeClr val="tx1"/>
                </a:solidFill>
                <a:latin typeface="Arial" charset="0"/>
              </a:defRPr>
            </a:lvl5pPr>
            <a:lvl6pPr marL="2514600" indent="-228600" defTabSz="966788" eaLnBrk="0" fontAlgn="base" hangingPunct="0">
              <a:spcBef>
                <a:spcPct val="0"/>
              </a:spcBef>
              <a:spcAft>
                <a:spcPct val="0"/>
              </a:spcAft>
              <a:defRPr>
                <a:solidFill>
                  <a:schemeClr val="tx1"/>
                </a:solidFill>
                <a:latin typeface="Arial" charset="0"/>
              </a:defRPr>
            </a:lvl6pPr>
            <a:lvl7pPr marL="2971800" indent="-228600" defTabSz="966788" eaLnBrk="0" fontAlgn="base" hangingPunct="0">
              <a:spcBef>
                <a:spcPct val="0"/>
              </a:spcBef>
              <a:spcAft>
                <a:spcPct val="0"/>
              </a:spcAft>
              <a:defRPr>
                <a:solidFill>
                  <a:schemeClr val="tx1"/>
                </a:solidFill>
                <a:latin typeface="Arial" charset="0"/>
              </a:defRPr>
            </a:lvl7pPr>
            <a:lvl8pPr marL="3429000" indent="-228600" defTabSz="966788" eaLnBrk="0" fontAlgn="base" hangingPunct="0">
              <a:spcBef>
                <a:spcPct val="0"/>
              </a:spcBef>
              <a:spcAft>
                <a:spcPct val="0"/>
              </a:spcAft>
              <a:defRPr>
                <a:solidFill>
                  <a:schemeClr val="tx1"/>
                </a:solidFill>
                <a:latin typeface="Arial" charset="0"/>
              </a:defRPr>
            </a:lvl8pPr>
            <a:lvl9pPr marL="3886200" indent="-228600" defTabSz="966788" eaLnBrk="0" fontAlgn="base" hangingPunct="0">
              <a:spcBef>
                <a:spcPct val="0"/>
              </a:spcBef>
              <a:spcAft>
                <a:spcPct val="0"/>
              </a:spcAft>
              <a:defRPr>
                <a:solidFill>
                  <a:schemeClr val="tx1"/>
                </a:solidFill>
                <a:latin typeface="Arial" charset="0"/>
              </a:defRPr>
            </a:lvl9pPr>
          </a:lstStyle>
          <a:p>
            <a:fld id="{08E6B77A-F32C-374D-80AA-8A68ACFFCD37}" type="slidenum">
              <a:rPr lang="en-US" altLang="en-US">
                <a:latin typeface="Times New Roman" charset="0"/>
              </a:rPr>
              <a:pPr/>
              <a:t>19</a:t>
            </a:fld>
            <a:endParaRPr lang="en-US" altLang="en-US">
              <a:latin typeface="Times New Roman" charset="0"/>
            </a:endParaRPr>
          </a:p>
        </p:txBody>
      </p:sp>
      <p:sp>
        <p:nvSpPr>
          <p:cNvPr id="43013" name="Rectangle 2"/>
          <p:cNvSpPr>
            <a:spLocks noGrp="1" noRot="1" noChangeAspect="1" noChangeArrowheads="1" noTextEdit="1"/>
          </p:cNvSpPr>
          <p:nvPr>
            <p:ph type="sldImg"/>
          </p:nvPr>
        </p:nvSpPr>
        <p:spPr>
          <a:ln/>
        </p:spPr>
      </p:sp>
      <p:sp>
        <p:nvSpPr>
          <p:cNvPr id="4301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r>
              <a:rPr lang="en-AU" altLang="en-US" dirty="0">
                <a:latin typeface="Times New Roman" charset="0"/>
              </a:rPr>
              <a:t>Really, 3 key parts to understanding performance of a ”high-level program”, e.g., C++: # operations, # machine instructions per op, and how fast instructions are executed.</a:t>
            </a:r>
          </a:p>
          <a:p>
            <a:r>
              <a:rPr lang="en-AU" altLang="en-US" dirty="0">
                <a:latin typeface="Times New Roman" charset="0"/>
              </a:rPr>
              <a:t>But I/O operations usually take way longer, so we separate them into a fourth category.</a:t>
            </a:r>
          </a:p>
          <a:p>
            <a:r>
              <a:rPr lang="en-AU" altLang="en-US" dirty="0">
                <a:latin typeface="Times New Roman" charset="0"/>
              </a:rPr>
              <a:t>“Operations” are high level things like “a = b + c;”, “x = foo();”, etc.</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Slide Image Placeholder 1"/>
          <p:cNvSpPr>
            <a:spLocks noGrp="1" noRot="1" noChangeAspect="1" noTextEdit="1"/>
          </p:cNvSpPr>
          <p:nvPr>
            <p:ph type="sldImg"/>
          </p:nvPr>
        </p:nvSpPr>
        <p:spPr>
          <a:ln/>
        </p:spPr>
      </p:sp>
      <p:sp>
        <p:nvSpPr>
          <p:cNvPr id="45058"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Times New Roman" charset="0"/>
              </a:rPr>
              <a:t>Section 1.2</a:t>
            </a:r>
          </a:p>
          <a:p>
            <a:r>
              <a:rPr lang="en-US" altLang="en-US" dirty="0">
                <a:latin typeface="Times New Roman" charset="0"/>
              </a:rPr>
              <a:t>Common case is extremely important and probably the most transferable to other areas of life, IMO. There were always be too many things to do, e.g., too many parts of your program to make faster. Choose the part that’s used the most to fix.</a:t>
            </a:r>
          </a:p>
          <a:p>
            <a:r>
              <a:rPr lang="en-US" altLang="en-US" dirty="0">
                <a:latin typeface="Times New Roman" charset="0"/>
              </a:rPr>
              <a:t>Think of pipelining like an assembly line.</a:t>
            </a:r>
          </a:p>
        </p:txBody>
      </p:sp>
      <p:sp>
        <p:nvSpPr>
          <p:cNvPr id="45059" name="Header Placeholder 3"/>
          <p:cNvSpPr>
            <a:spLocks noGrp="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charset="0"/>
              </a:defRPr>
            </a:lvl1pPr>
            <a:lvl2pPr marL="742950" indent="-285750" defTabSz="966788">
              <a:defRPr>
                <a:solidFill>
                  <a:schemeClr val="tx1"/>
                </a:solidFill>
                <a:latin typeface="Arial" charset="0"/>
              </a:defRPr>
            </a:lvl2pPr>
            <a:lvl3pPr marL="1143000" indent="-228600" defTabSz="966788">
              <a:defRPr>
                <a:solidFill>
                  <a:schemeClr val="tx1"/>
                </a:solidFill>
                <a:latin typeface="Arial" charset="0"/>
              </a:defRPr>
            </a:lvl3pPr>
            <a:lvl4pPr marL="1600200" indent="-228600" defTabSz="966788">
              <a:defRPr>
                <a:solidFill>
                  <a:schemeClr val="tx1"/>
                </a:solidFill>
                <a:latin typeface="Arial" charset="0"/>
              </a:defRPr>
            </a:lvl4pPr>
            <a:lvl5pPr marL="2057400" indent="-228600" defTabSz="966788">
              <a:defRPr>
                <a:solidFill>
                  <a:schemeClr val="tx1"/>
                </a:solidFill>
                <a:latin typeface="Arial" charset="0"/>
              </a:defRPr>
            </a:lvl5pPr>
            <a:lvl6pPr marL="2514600" indent="-228600" defTabSz="966788" eaLnBrk="0" fontAlgn="base" hangingPunct="0">
              <a:spcBef>
                <a:spcPct val="0"/>
              </a:spcBef>
              <a:spcAft>
                <a:spcPct val="0"/>
              </a:spcAft>
              <a:defRPr>
                <a:solidFill>
                  <a:schemeClr val="tx1"/>
                </a:solidFill>
                <a:latin typeface="Arial" charset="0"/>
              </a:defRPr>
            </a:lvl6pPr>
            <a:lvl7pPr marL="2971800" indent="-228600" defTabSz="966788" eaLnBrk="0" fontAlgn="base" hangingPunct="0">
              <a:spcBef>
                <a:spcPct val="0"/>
              </a:spcBef>
              <a:spcAft>
                <a:spcPct val="0"/>
              </a:spcAft>
              <a:defRPr>
                <a:solidFill>
                  <a:schemeClr val="tx1"/>
                </a:solidFill>
                <a:latin typeface="Arial" charset="0"/>
              </a:defRPr>
            </a:lvl7pPr>
            <a:lvl8pPr marL="3429000" indent="-228600" defTabSz="966788" eaLnBrk="0" fontAlgn="base" hangingPunct="0">
              <a:spcBef>
                <a:spcPct val="0"/>
              </a:spcBef>
              <a:spcAft>
                <a:spcPct val="0"/>
              </a:spcAft>
              <a:defRPr>
                <a:solidFill>
                  <a:schemeClr val="tx1"/>
                </a:solidFill>
                <a:latin typeface="Arial" charset="0"/>
              </a:defRPr>
            </a:lvl8pPr>
            <a:lvl9pPr marL="3886200" indent="-228600" defTabSz="966788" eaLnBrk="0" fontAlgn="base" hangingPunct="0">
              <a:spcBef>
                <a:spcPct val="0"/>
              </a:spcBef>
              <a:spcAft>
                <a:spcPct val="0"/>
              </a:spcAft>
              <a:defRPr>
                <a:solidFill>
                  <a:schemeClr val="tx1"/>
                </a:solidFill>
                <a:latin typeface="Arial" charset="0"/>
              </a:defRPr>
            </a:lvl9pPr>
          </a:lstStyle>
          <a:p>
            <a:r>
              <a:rPr lang="en-US" altLang="en-US">
                <a:latin typeface="Times New Roman" charset="0"/>
              </a:rPr>
              <a:t>Morgan Kaufmann Publishers</a:t>
            </a:r>
          </a:p>
        </p:txBody>
      </p:sp>
      <p:sp>
        <p:nvSpPr>
          <p:cNvPr id="45060" name="Date Placeholder 4"/>
          <p:cNvSpPr>
            <a:spLocks noGrp="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charset="0"/>
              </a:defRPr>
            </a:lvl1pPr>
            <a:lvl2pPr marL="742950" indent="-285750" defTabSz="966788">
              <a:defRPr>
                <a:solidFill>
                  <a:schemeClr val="tx1"/>
                </a:solidFill>
                <a:latin typeface="Arial" charset="0"/>
              </a:defRPr>
            </a:lvl2pPr>
            <a:lvl3pPr marL="1143000" indent="-228600" defTabSz="966788">
              <a:defRPr>
                <a:solidFill>
                  <a:schemeClr val="tx1"/>
                </a:solidFill>
                <a:latin typeface="Arial" charset="0"/>
              </a:defRPr>
            </a:lvl3pPr>
            <a:lvl4pPr marL="1600200" indent="-228600" defTabSz="966788">
              <a:defRPr>
                <a:solidFill>
                  <a:schemeClr val="tx1"/>
                </a:solidFill>
                <a:latin typeface="Arial" charset="0"/>
              </a:defRPr>
            </a:lvl4pPr>
            <a:lvl5pPr marL="2057400" indent="-228600" defTabSz="966788">
              <a:defRPr>
                <a:solidFill>
                  <a:schemeClr val="tx1"/>
                </a:solidFill>
                <a:latin typeface="Arial" charset="0"/>
              </a:defRPr>
            </a:lvl5pPr>
            <a:lvl6pPr marL="2514600" indent="-228600" defTabSz="966788" eaLnBrk="0" fontAlgn="base" hangingPunct="0">
              <a:spcBef>
                <a:spcPct val="0"/>
              </a:spcBef>
              <a:spcAft>
                <a:spcPct val="0"/>
              </a:spcAft>
              <a:defRPr>
                <a:solidFill>
                  <a:schemeClr val="tx1"/>
                </a:solidFill>
                <a:latin typeface="Arial" charset="0"/>
              </a:defRPr>
            </a:lvl6pPr>
            <a:lvl7pPr marL="2971800" indent="-228600" defTabSz="966788" eaLnBrk="0" fontAlgn="base" hangingPunct="0">
              <a:spcBef>
                <a:spcPct val="0"/>
              </a:spcBef>
              <a:spcAft>
                <a:spcPct val="0"/>
              </a:spcAft>
              <a:defRPr>
                <a:solidFill>
                  <a:schemeClr val="tx1"/>
                </a:solidFill>
                <a:latin typeface="Arial" charset="0"/>
              </a:defRPr>
            </a:lvl7pPr>
            <a:lvl8pPr marL="3429000" indent="-228600" defTabSz="966788" eaLnBrk="0" fontAlgn="base" hangingPunct="0">
              <a:spcBef>
                <a:spcPct val="0"/>
              </a:spcBef>
              <a:spcAft>
                <a:spcPct val="0"/>
              </a:spcAft>
              <a:defRPr>
                <a:solidFill>
                  <a:schemeClr val="tx1"/>
                </a:solidFill>
                <a:latin typeface="Arial" charset="0"/>
              </a:defRPr>
            </a:lvl8pPr>
            <a:lvl9pPr marL="3886200" indent="-228600" defTabSz="966788" eaLnBrk="0" fontAlgn="base" hangingPunct="0">
              <a:spcBef>
                <a:spcPct val="0"/>
              </a:spcBef>
              <a:spcAft>
                <a:spcPct val="0"/>
              </a:spcAft>
              <a:defRPr>
                <a:solidFill>
                  <a:schemeClr val="tx1"/>
                </a:solidFill>
                <a:latin typeface="Arial" charset="0"/>
              </a:defRPr>
            </a:lvl9pPr>
          </a:lstStyle>
          <a:p>
            <a:fld id="{1CCAAFFE-C7E7-3C4E-B745-27EFC718CC73}" type="datetime4">
              <a:rPr lang="en-US" altLang="en-US">
                <a:latin typeface="Times New Roman" charset="0"/>
              </a:rPr>
              <a:pPr/>
              <a:t>August 22, 2018</a:t>
            </a:fld>
            <a:endParaRPr lang="en-US" altLang="en-US">
              <a:latin typeface="Times New Roman" charset="0"/>
            </a:endParaRPr>
          </a:p>
        </p:txBody>
      </p:sp>
      <p:sp>
        <p:nvSpPr>
          <p:cNvPr id="45061" name="Footer Placeholder 5"/>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charset="0"/>
              </a:defRPr>
            </a:lvl1pPr>
            <a:lvl2pPr marL="742950" indent="-285750" defTabSz="966788">
              <a:defRPr>
                <a:solidFill>
                  <a:schemeClr val="tx1"/>
                </a:solidFill>
                <a:latin typeface="Arial" charset="0"/>
              </a:defRPr>
            </a:lvl2pPr>
            <a:lvl3pPr marL="1143000" indent="-228600" defTabSz="966788">
              <a:defRPr>
                <a:solidFill>
                  <a:schemeClr val="tx1"/>
                </a:solidFill>
                <a:latin typeface="Arial" charset="0"/>
              </a:defRPr>
            </a:lvl3pPr>
            <a:lvl4pPr marL="1600200" indent="-228600" defTabSz="966788">
              <a:defRPr>
                <a:solidFill>
                  <a:schemeClr val="tx1"/>
                </a:solidFill>
                <a:latin typeface="Arial" charset="0"/>
              </a:defRPr>
            </a:lvl4pPr>
            <a:lvl5pPr marL="2057400" indent="-228600" defTabSz="966788">
              <a:defRPr>
                <a:solidFill>
                  <a:schemeClr val="tx1"/>
                </a:solidFill>
                <a:latin typeface="Arial" charset="0"/>
              </a:defRPr>
            </a:lvl5pPr>
            <a:lvl6pPr marL="2514600" indent="-228600" defTabSz="966788" eaLnBrk="0" fontAlgn="base" hangingPunct="0">
              <a:spcBef>
                <a:spcPct val="0"/>
              </a:spcBef>
              <a:spcAft>
                <a:spcPct val="0"/>
              </a:spcAft>
              <a:defRPr>
                <a:solidFill>
                  <a:schemeClr val="tx1"/>
                </a:solidFill>
                <a:latin typeface="Arial" charset="0"/>
              </a:defRPr>
            </a:lvl6pPr>
            <a:lvl7pPr marL="2971800" indent="-228600" defTabSz="966788" eaLnBrk="0" fontAlgn="base" hangingPunct="0">
              <a:spcBef>
                <a:spcPct val="0"/>
              </a:spcBef>
              <a:spcAft>
                <a:spcPct val="0"/>
              </a:spcAft>
              <a:defRPr>
                <a:solidFill>
                  <a:schemeClr val="tx1"/>
                </a:solidFill>
                <a:latin typeface="Arial" charset="0"/>
              </a:defRPr>
            </a:lvl7pPr>
            <a:lvl8pPr marL="3429000" indent="-228600" defTabSz="966788" eaLnBrk="0" fontAlgn="base" hangingPunct="0">
              <a:spcBef>
                <a:spcPct val="0"/>
              </a:spcBef>
              <a:spcAft>
                <a:spcPct val="0"/>
              </a:spcAft>
              <a:defRPr>
                <a:solidFill>
                  <a:schemeClr val="tx1"/>
                </a:solidFill>
                <a:latin typeface="Arial" charset="0"/>
              </a:defRPr>
            </a:lvl8pPr>
            <a:lvl9pPr marL="3886200" indent="-228600" defTabSz="966788" eaLnBrk="0" fontAlgn="base" hangingPunct="0">
              <a:spcBef>
                <a:spcPct val="0"/>
              </a:spcBef>
              <a:spcAft>
                <a:spcPct val="0"/>
              </a:spcAft>
              <a:defRPr>
                <a:solidFill>
                  <a:schemeClr val="tx1"/>
                </a:solidFill>
                <a:latin typeface="Arial" charset="0"/>
              </a:defRPr>
            </a:lvl9pPr>
          </a:lstStyle>
          <a:p>
            <a:r>
              <a:rPr lang="en-US" altLang="en-US">
                <a:latin typeface="Times New Roman" charset="0"/>
              </a:rPr>
              <a:t>Chapter 1 — Computer Abstractions and Technology</a:t>
            </a:r>
          </a:p>
        </p:txBody>
      </p:sp>
      <p:sp>
        <p:nvSpPr>
          <p:cNvPr id="45062" name="Slide Number Placeholder 6"/>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charset="0"/>
              </a:defRPr>
            </a:lvl1pPr>
            <a:lvl2pPr marL="742950" indent="-285750" defTabSz="966788">
              <a:defRPr>
                <a:solidFill>
                  <a:schemeClr val="tx1"/>
                </a:solidFill>
                <a:latin typeface="Arial" charset="0"/>
              </a:defRPr>
            </a:lvl2pPr>
            <a:lvl3pPr marL="1143000" indent="-228600" defTabSz="966788">
              <a:defRPr>
                <a:solidFill>
                  <a:schemeClr val="tx1"/>
                </a:solidFill>
                <a:latin typeface="Arial" charset="0"/>
              </a:defRPr>
            </a:lvl3pPr>
            <a:lvl4pPr marL="1600200" indent="-228600" defTabSz="966788">
              <a:defRPr>
                <a:solidFill>
                  <a:schemeClr val="tx1"/>
                </a:solidFill>
                <a:latin typeface="Arial" charset="0"/>
              </a:defRPr>
            </a:lvl4pPr>
            <a:lvl5pPr marL="2057400" indent="-228600" defTabSz="966788">
              <a:defRPr>
                <a:solidFill>
                  <a:schemeClr val="tx1"/>
                </a:solidFill>
                <a:latin typeface="Arial" charset="0"/>
              </a:defRPr>
            </a:lvl5pPr>
            <a:lvl6pPr marL="2514600" indent="-228600" defTabSz="966788" eaLnBrk="0" fontAlgn="base" hangingPunct="0">
              <a:spcBef>
                <a:spcPct val="0"/>
              </a:spcBef>
              <a:spcAft>
                <a:spcPct val="0"/>
              </a:spcAft>
              <a:defRPr>
                <a:solidFill>
                  <a:schemeClr val="tx1"/>
                </a:solidFill>
                <a:latin typeface="Arial" charset="0"/>
              </a:defRPr>
            </a:lvl6pPr>
            <a:lvl7pPr marL="2971800" indent="-228600" defTabSz="966788" eaLnBrk="0" fontAlgn="base" hangingPunct="0">
              <a:spcBef>
                <a:spcPct val="0"/>
              </a:spcBef>
              <a:spcAft>
                <a:spcPct val="0"/>
              </a:spcAft>
              <a:defRPr>
                <a:solidFill>
                  <a:schemeClr val="tx1"/>
                </a:solidFill>
                <a:latin typeface="Arial" charset="0"/>
              </a:defRPr>
            </a:lvl7pPr>
            <a:lvl8pPr marL="3429000" indent="-228600" defTabSz="966788" eaLnBrk="0" fontAlgn="base" hangingPunct="0">
              <a:spcBef>
                <a:spcPct val="0"/>
              </a:spcBef>
              <a:spcAft>
                <a:spcPct val="0"/>
              </a:spcAft>
              <a:defRPr>
                <a:solidFill>
                  <a:schemeClr val="tx1"/>
                </a:solidFill>
                <a:latin typeface="Arial" charset="0"/>
              </a:defRPr>
            </a:lvl8pPr>
            <a:lvl9pPr marL="3886200" indent="-228600" defTabSz="966788" eaLnBrk="0" fontAlgn="base" hangingPunct="0">
              <a:spcBef>
                <a:spcPct val="0"/>
              </a:spcBef>
              <a:spcAft>
                <a:spcPct val="0"/>
              </a:spcAft>
              <a:defRPr>
                <a:solidFill>
                  <a:schemeClr val="tx1"/>
                </a:solidFill>
                <a:latin typeface="Arial" charset="0"/>
              </a:defRPr>
            </a:lvl9pPr>
          </a:lstStyle>
          <a:p>
            <a:fld id="{61809AEF-12EC-1C44-A2B6-7BC28B53EEDE}" type="slidenum">
              <a:rPr lang="en-US" altLang="en-US">
                <a:latin typeface="Times New Roman" charset="0"/>
              </a:rPr>
              <a:pPr/>
              <a:t>20</a:t>
            </a:fld>
            <a:endParaRPr lang="en-US" altLang="en-US">
              <a:latin typeface="Times New Roman"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charset="0"/>
              </a:defRPr>
            </a:lvl1pPr>
            <a:lvl2pPr marL="742950" indent="-285750" defTabSz="966788">
              <a:defRPr>
                <a:solidFill>
                  <a:schemeClr val="tx1"/>
                </a:solidFill>
                <a:latin typeface="Arial" charset="0"/>
              </a:defRPr>
            </a:lvl2pPr>
            <a:lvl3pPr marL="1143000" indent="-228600" defTabSz="966788">
              <a:defRPr>
                <a:solidFill>
                  <a:schemeClr val="tx1"/>
                </a:solidFill>
                <a:latin typeface="Arial" charset="0"/>
              </a:defRPr>
            </a:lvl3pPr>
            <a:lvl4pPr marL="1600200" indent="-228600" defTabSz="966788">
              <a:defRPr>
                <a:solidFill>
                  <a:schemeClr val="tx1"/>
                </a:solidFill>
                <a:latin typeface="Arial" charset="0"/>
              </a:defRPr>
            </a:lvl4pPr>
            <a:lvl5pPr marL="2057400" indent="-228600" defTabSz="966788">
              <a:defRPr>
                <a:solidFill>
                  <a:schemeClr val="tx1"/>
                </a:solidFill>
                <a:latin typeface="Arial" charset="0"/>
              </a:defRPr>
            </a:lvl5pPr>
            <a:lvl6pPr marL="2514600" indent="-228600" defTabSz="966788" eaLnBrk="0" fontAlgn="base" hangingPunct="0">
              <a:spcBef>
                <a:spcPct val="0"/>
              </a:spcBef>
              <a:spcAft>
                <a:spcPct val="0"/>
              </a:spcAft>
              <a:defRPr>
                <a:solidFill>
                  <a:schemeClr val="tx1"/>
                </a:solidFill>
                <a:latin typeface="Arial" charset="0"/>
              </a:defRPr>
            </a:lvl6pPr>
            <a:lvl7pPr marL="2971800" indent="-228600" defTabSz="966788" eaLnBrk="0" fontAlgn="base" hangingPunct="0">
              <a:spcBef>
                <a:spcPct val="0"/>
              </a:spcBef>
              <a:spcAft>
                <a:spcPct val="0"/>
              </a:spcAft>
              <a:defRPr>
                <a:solidFill>
                  <a:schemeClr val="tx1"/>
                </a:solidFill>
                <a:latin typeface="Arial" charset="0"/>
              </a:defRPr>
            </a:lvl7pPr>
            <a:lvl8pPr marL="3429000" indent="-228600" defTabSz="966788" eaLnBrk="0" fontAlgn="base" hangingPunct="0">
              <a:spcBef>
                <a:spcPct val="0"/>
              </a:spcBef>
              <a:spcAft>
                <a:spcPct val="0"/>
              </a:spcAft>
              <a:defRPr>
                <a:solidFill>
                  <a:schemeClr val="tx1"/>
                </a:solidFill>
                <a:latin typeface="Arial" charset="0"/>
              </a:defRPr>
            </a:lvl8pPr>
            <a:lvl9pPr marL="3886200" indent="-228600" defTabSz="966788" eaLnBrk="0" fontAlgn="base" hangingPunct="0">
              <a:spcBef>
                <a:spcPct val="0"/>
              </a:spcBef>
              <a:spcAft>
                <a:spcPct val="0"/>
              </a:spcAft>
              <a:defRPr>
                <a:solidFill>
                  <a:schemeClr val="tx1"/>
                </a:solidFill>
                <a:latin typeface="Arial" charset="0"/>
              </a:defRPr>
            </a:lvl9pPr>
          </a:lstStyle>
          <a:p>
            <a:r>
              <a:rPr lang="en-US" altLang="en-US">
                <a:latin typeface="Times New Roman" charset="0"/>
              </a:rPr>
              <a:t>Morgan Kaufmann Publishers</a:t>
            </a:r>
          </a:p>
        </p:txBody>
      </p:sp>
      <p:sp>
        <p:nvSpPr>
          <p:cNvPr id="47106"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charset="0"/>
              </a:defRPr>
            </a:lvl1pPr>
            <a:lvl2pPr marL="742950" indent="-285750" defTabSz="966788">
              <a:defRPr>
                <a:solidFill>
                  <a:schemeClr val="tx1"/>
                </a:solidFill>
                <a:latin typeface="Arial" charset="0"/>
              </a:defRPr>
            </a:lvl2pPr>
            <a:lvl3pPr marL="1143000" indent="-228600" defTabSz="966788">
              <a:defRPr>
                <a:solidFill>
                  <a:schemeClr val="tx1"/>
                </a:solidFill>
                <a:latin typeface="Arial" charset="0"/>
              </a:defRPr>
            </a:lvl3pPr>
            <a:lvl4pPr marL="1600200" indent="-228600" defTabSz="966788">
              <a:defRPr>
                <a:solidFill>
                  <a:schemeClr val="tx1"/>
                </a:solidFill>
                <a:latin typeface="Arial" charset="0"/>
              </a:defRPr>
            </a:lvl4pPr>
            <a:lvl5pPr marL="2057400" indent="-228600" defTabSz="966788">
              <a:defRPr>
                <a:solidFill>
                  <a:schemeClr val="tx1"/>
                </a:solidFill>
                <a:latin typeface="Arial" charset="0"/>
              </a:defRPr>
            </a:lvl5pPr>
            <a:lvl6pPr marL="2514600" indent="-228600" defTabSz="966788" eaLnBrk="0" fontAlgn="base" hangingPunct="0">
              <a:spcBef>
                <a:spcPct val="0"/>
              </a:spcBef>
              <a:spcAft>
                <a:spcPct val="0"/>
              </a:spcAft>
              <a:defRPr>
                <a:solidFill>
                  <a:schemeClr val="tx1"/>
                </a:solidFill>
                <a:latin typeface="Arial" charset="0"/>
              </a:defRPr>
            </a:lvl6pPr>
            <a:lvl7pPr marL="2971800" indent="-228600" defTabSz="966788" eaLnBrk="0" fontAlgn="base" hangingPunct="0">
              <a:spcBef>
                <a:spcPct val="0"/>
              </a:spcBef>
              <a:spcAft>
                <a:spcPct val="0"/>
              </a:spcAft>
              <a:defRPr>
                <a:solidFill>
                  <a:schemeClr val="tx1"/>
                </a:solidFill>
                <a:latin typeface="Arial" charset="0"/>
              </a:defRPr>
            </a:lvl7pPr>
            <a:lvl8pPr marL="3429000" indent="-228600" defTabSz="966788" eaLnBrk="0" fontAlgn="base" hangingPunct="0">
              <a:spcBef>
                <a:spcPct val="0"/>
              </a:spcBef>
              <a:spcAft>
                <a:spcPct val="0"/>
              </a:spcAft>
              <a:defRPr>
                <a:solidFill>
                  <a:schemeClr val="tx1"/>
                </a:solidFill>
                <a:latin typeface="Arial" charset="0"/>
              </a:defRPr>
            </a:lvl8pPr>
            <a:lvl9pPr marL="3886200" indent="-228600" defTabSz="966788" eaLnBrk="0" fontAlgn="base" hangingPunct="0">
              <a:spcBef>
                <a:spcPct val="0"/>
              </a:spcBef>
              <a:spcAft>
                <a:spcPct val="0"/>
              </a:spcAft>
              <a:defRPr>
                <a:solidFill>
                  <a:schemeClr val="tx1"/>
                </a:solidFill>
                <a:latin typeface="Arial" charset="0"/>
              </a:defRPr>
            </a:lvl9pPr>
          </a:lstStyle>
          <a:p>
            <a:fld id="{D57D9930-DE8F-CE44-9CA6-84560A2B45EA}" type="datetime4">
              <a:rPr lang="en-US" altLang="en-US">
                <a:latin typeface="Times New Roman" charset="0"/>
              </a:rPr>
              <a:pPr/>
              <a:t>August 22, 2018</a:t>
            </a:fld>
            <a:endParaRPr lang="en-US" altLang="en-US">
              <a:latin typeface="Times New Roman" charset="0"/>
            </a:endParaRPr>
          </a:p>
        </p:txBody>
      </p:sp>
      <p:sp>
        <p:nvSpPr>
          <p:cNvPr id="47107"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charset="0"/>
              </a:defRPr>
            </a:lvl1pPr>
            <a:lvl2pPr marL="742950" indent="-285750" defTabSz="966788">
              <a:defRPr>
                <a:solidFill>
                  <a:schemeClr val="tx1"/>
                </a:solidFill>
                <a:latin typeface="Arial" charset="0"/>
              </a:defRPr>
            </a:lvl2pPr>
            <a:lvl3pPr marL="1143000" indent="-228600" defTabSz="966788">
              <a:defRPr>
                <a:solidFill>
                  <a:schemeClr val="tx1"/>
                </a:solidFill>
                <a:latin typeface="Arial" charset="0"/>
              </a:defRPr>
            </a:lvl3pPr>
            <a:lvl4pPr marL="1600200" indent="-228600" defTabSz="966788">
              <a:defRPr>
                <a:solidFill>
                  <a:schemeClr val="tx1"/>
                </a:solidFill>
                <a:latin typeface="Arial" charset="0"/>
              </a:defRPr>
            </a:lvl4pPr>
            <a:lvl5pPr marL="2057400" indent="-228600" defTabSz="966788">
              <a:defRPr>
                <a:solidFill>
                  <a:schemeClr val="tx1"/>
                </a:solidFill>
                <a:latin typeface="Arial" charset="0"/>
              </a:defRPr>
            </a:lvl5pPr>
            <a:lvl6pPr marL="2514600" indent="-228600" defTabSz="966788" eaLnBrk="0" fontAlgn="base" hangingPunct="0">
              <a:spcBef>
                <a:spcPct val="0"/>
              </a:spcBef>
              <a:spcAft>
                <a:spcPct val="0"/>
              </a:spcAft>
              <a:defRPr>
                <a:solidFill>
                  <a:schemeClr val="tx1"/>
                </a:solidFill>
                <a:latin typeface="Arial" charset="0"/>
              </a:defRPr>
            </a:lvl6pPr>
            <a:lvl7pPr marL="2971800" indent="-228600" defTabSz="966788" eaLnBrk="0" fontAlgn="base" hangingPunct="0">
              <a:spcBef>
                <a:spcPct val="0"/>
              </a:spcBef>
              <a:spcAft>
                <a:spcPct val="0"/>
              </a:spcAft>
              <a:defRPr>
                <a:solidFill>
                  <a:schemeClr val="tx1"/>
                </a:solidFill>
                <a:latin typeface="Arial" charset="0"/>
              </a:defRPr>
            </a:lvl7pPr>
            <a:lvl8pPr marL="3429000" indent="-228600" defTabSz="966788" eaLnBrk="0" fontAlgn="base" hangingPunct="0">
              <a:spcBef>
                <a:spcPct val="0"/>
              </a:spcBef>
              <a:spcAft>
                <a:spcPct val="0"/>
              </a:spcAft>
              <a:defRPr>
                <a:solidFill>
                  <a:schemeClr val="tx1"/>
                </a:solidFill>
                <a:latin typeface="Arial" charset="0"/>
              </a:defRPr>
            </a:lvl8pPr>
            <a:lvl9pPr marL="3886200" indent="-228600" defTabSz="966788" eaLnBrk="0" fontAlgn="base" hangingPunct="0">
              <a:spcBef>
                <a:spcPct val="0"/>
              </a:spcBef>
              <a:spcAft>
                <a:spcPct val="0"/>
              </a:spcAft>
              <a:defRPr>
                <a:solidFill>
                  <a:schemeClr val="tx1"/>
                </a:solidFill>
                <a:latin typeface="Arial" charset="0"/>
              </a:defRPr>
            </a:lvl9pPr>
          </a:lstStyle>
          <a:p>
            <a:r>
              <a:rPr lang="en-US" altLang="en-US">
                <a:latin typeface="Times New Roman" charset="0"/>
              </a:rPr>
              <a:t>Chapter 1 — Computer Abstractions and Technology</a:t>
            </a:r>
          </a:p>
        </p:txBody>
      </p:sp>
      <p:sp>
        <p:nvSpPr>
          <p:cNvPr id="4710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charset="0"/>
              </a:defRPr>
            </a:lvl1pPr>
            <a:lvl2pPr marL="742950" indent="-285750" defTabSz="966788">
              <a:defRPr>
                <a:solidFill>
                  <a:schemeClr val="tx1"/>
                </a:solidFill>
                <a:latin typeface="Arial" charset="0"/>
              </a:defRPr>
            </a:lvl2pPr>
            <a:lvl3pPr marL="1143000" indent="-228600" defTabSz="966788">
              <a:defRPr>
                <a:solidFill>
                  <a:schemeClr val="tx1"/>
                </a:solidFill>
                <a:latin typeface="Arial" charset="0"/>
              </a:defRPr>
            </a:lvl3pPr>
            <a:lvl4pPr marL="1600200" indent="-228600" defTabSz="966788">
              <a:defRPr>
                <a:solidFill>
                  <a:schemeClr val="tx1"/>
                </a:solidFill>
                <a:latin typeface="Arial" charset="0"/>
              </a:defRPr>
            </a:lvl4pPr>
            <a:lvl5pPr marL="2057400" indent="-228600" defTabSz="966788">
              <a:defRPr>
                <a:solidFill>
                  <a:schemeClr val="tx1"/>
                </a:solidFill>
                <a:latin typeface="Arial" charset="0"/>
              </a:defRPr>
            </a:lvl5pPr>
            <a:lvl6pPr marL="2514600" indent="-228600" defTabSz="966788" eaLnBrk="0" fontAlgn="base" hangingPunct="0">
              <a:spcBef>
                <a:spcPct val="0"/>
              </a:spcBef>
              <a:spcAft>
                <a:spcPct val="0"/>
              </a:spcAft>
              <a:defRPr>
                <a:solidFill>
                  <a:schemeClr val="tx1"/>
                </a:solidFill>
                <a:latin typeface="Arial" charset="0"/>
              </a:defRPr>
            </a:lvl6pPr>
            <a:lvl7pPr marL="2971800" indent="-228600" defTabSz="966788" eaLnBrk="0" fontAlgn="base" hangingPunct="0">
              <a:spcBef>
                <a:spcPct val="0"/>
              </a:spcBef>
              <a:spcAft>
                <a:spcPct val="0"/>
              </a:spcAft>
              <a:defRPr>
                <a:solidFill>
                  <a:schemeClr val="tx1"/>
                </a:solidFill>
                <a:latin typeface="Arial" charset="0"/>
              </a:defRPr>
            </a:lvl7pPr>
            <a:lvl8pPr marL="3429000" indent="-228600" defTabSz="966788" eaLnBrk="0" fontAlgn="base" hangingPunct="0">
              <a:spcBef>
                <a:spcPct val="0"/>
              </a:spcBef>
              <a:spcAft>
                <a:spcPct val="0"/>
              </a:spcAft>
              <a:defRPr>
                <a:solidFill>
                  <a:schemeClr val="tx1"/>
                </a:solidFill>
                <a:latin typeface="Arial" charset="0"/>
              </a:defRPr>
            </a:lvl8pPr>
            <a:lvl9pPr marL="3886200" indent="-228600" defTabSz="966788" eaLnBrk="0" fontAlgn="base" hangingPunct="0">
              <a:spcBef>
                <a:spcPct val="0"/>
              </a:spcBef>
              <a:spcAft>
                <a:spcPct val="0"/>
              </a:spcAft>
              <a:defRPr>
                <a:solidFill>
                  <a:schemeClr val="tx1"/>
                </a:solidFill>
                <a:latin typeface="Arial" charset="0"/>
              </a:defRPr>
            </a:lvl9pPr>
          </a:lstStyle>
          <a:p>
            <a:fld id="{A73473B5-D41D-0141-9236-2ABDF9B17CB4}" type="slidenum">
              <a:rPr lang="en-US" altLang="en-US">
                <a:latin typeface="Times New Roman" charset="0"/>
              </a:rPr>
              <a:pPr/>
              <a:t>21</a:t>
            </a:fld>
            <a:endParaRPr lang="en-US" altLang="en-US">
              <a:latin typeface="Times New Roman" charset="0"/>
            </a:endParaRPr>
          </a:p>
        </p:txBody>
      </p:sp>
      <p:sp>
        <p:nvSpPr>
          <p:cNvPr id="47109" name="Rectangle 2"/>
          <p:cNvSpPr>
            <a:spLocks noGrp="1" noRot="1" noChangeAspect="1" noChangeArrowheads="1" noTextEdit="1"/>
          </p:cNvSpPr>
          <p:nvPr>
            <p:ph type="sldImg"/>
          </p:nvPr>
        </p:nvSpPr>
        <p:spPr>
          <a:ln/>
        </p:spPr>
      </p:sp>
      <p:sp>
        <p:nvSpPr>
          <p:cNvPr id="4711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AU" altLang="en-US" dirty="0">
                <a:latin typeface="Times New Roman" charset="0"/>
              </a:rPr>
              <a:t>Section 1.3</a:t>
            </a:r>
          </a:p>
          <a:p>
            <a:r>
              <a:rPr lang="en-AU" altLang="en-US" dirty="0">
                <a:latin typeface="Times New Roman" charset="0"/>
              </a:rPr>
              <a:t>Gets even more complicated if you use an interpreted language like Python, </a:t>
            </a:r>
            <a:r>
              <a:rPr lang="en-AU" altLang="en-US" dirty="0" err="1">
                <a:latin typeface="Times New Roman" charset="0"/>
              </a:rPr>
              <a:t>Javascript</a:t>
            </a:r>
            <a:r>
              <a:rPr lang="en-AU" altLang="en-US" dirty="0">
                <a:latin typeface="Times New Roman" charset="0"/>
              </a:rPr>
              <a:t>, etc.</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charset="0"/>
              </a:defRPr>
            </a:lvl1pPr>
            <a:lvl2pPr marL="742950" indent="-285750" defTabSz="966788">
              <a:defRPr>
                <a:solidFill>
                  <a:schemeClr val="tx1"/>
                </a:solidFill>
                <a:latin typeface="Arial" charset="0"/>
              </a:defRPr>
            </a:lvl2pPr>
            <a:lvl3pPr marL="1143000" indent="-228600" defTabSz="966788">
              <a:defRPr>
                <a:solidFill>
                  <a:schemeClr val="tx1"/>
                </a:solidFill>
                <a:latin typeface="Arial" charset="0"/>
              </a:defRPr>
            </a:lvl3pPr>
            <a:lvl4pPr marL="1600200" indent="-228600" defTabSz="966788">
              <a:defRPr>
                <a:solidFill>
                  <a:schemeClr val="tx1"/>
                </a:solidFill>
                <a:latin typeface="Arial" charset="0"/>
              </a:defRPr>
            </a:lvl4pPr>
            <a:lvl5pPr marL="2057400" indent="-228600" defTabSz="966788">
              <a:defRPr>
                <a:solidFill>
                  <a:schemeClr val="tx1"/>
                </a:solidFill>
                <a:latin typeface="Arial" charset="0"/>
              </a:defRPr>
            </a:lvl5pPr>
            <a:lvl6pPr marL="2514600" indent="-228600" defTabSz="966788" eaLnBrk="0" fontAlgn="base" hangingPunct="0">
              <a:spcBef>
                <a:spcPct val="0"/>
              </a:spcBef>
              <a:spcAft>
                <a:spcPct val="0"/>
              </a:spcAft>
              <a:defRPr>
                <a:solidFill>
                  <a:schemeClr val="tx1"/>
                </a:solidFill>
                <a:latin typeface="Arial" charset="0"/>
              </a:defRPr>
            </a:lvl6pPr>
            <a:lvl7pPr marL="2971800" indent="-228600" defTabSz="966788" eaLnBrk="0" fontAlgn="base" hangingPunct="0">
              <a:spcBef>
                <a:spcPct val="0"/>
              </a:spcBef>
              <a:spcAft>
                <a:spcPct val="0"/>
              </a:spcAft>
              <a:defRPr>
                <a:solidFill>
                  <a:schemeClr val="tx1"/>
                </a:solidFill>
                <a:latin typeface="Arial" charset="0"/>
              </a:defRPr>
            </a:lvl7pPr>
            <a:lvl8pPr marL="3429000" indent="-228600" defTabSz="966788" eaLnBrk="0" fontAlgn="base" hangingPunct="0">
              <a:spcBef>
                <a:spcPct val="0"/>
              </a:spcBef>
              <a:spcAft>
                <a:spcPct val="0"/>
              </a:spcAft>
              <a:defRPr>
                <a:solidFill>
                  <a:schemeClr val="tx1"/>
                </a:solidFill>
                <a:latin typeface="Arial" charset="0"/>
              </a:defRPr>
            </a:lvl8pPr>
            <a:lvl9pPr marL="3886200" indent="-228600" defTabSz="966788" eaLnBrk="0" fontAlgn="base" hangingPunct="0">
              <a:spcBef>
                <a:spcPct val="0"/>
              </a:spcBef>
              <a:spcAft>
                <a:spcPct val="0"/>
              </a:spcAft>
              <a:defRPr>
                <a:solidFill>
                  <a:schemeClr val="tx1"/>
                </a:solidFill>
                <a:latin typeface="Arial" charset="0"/>
              </a:defRPr>
            </a:lvl9pPr>
          </a:lstStyle>
          <a:p>
            <a:r>
              <a:rPr lang="en-US" altLang="en-US">
                <a:latin typeface="Times New Roman" charset="0"/>
              </a:rPr>
              <a:t>Morgan Kaufmann Publishers</a:t>
            </a:r>
          </a:p>
        </p:txBody>
      </p:sp>
      <p:sp>
        <p:nvSpPr>
          <p:cNvPr id="49154"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charset="0"/>
              </a:defRPr>
            </a:lvl1pPr>
            <a:lvl2pPr marL="742950" indent="-285750" defTabSz="966788">
              <a:defRPr>
                <a:solidFill>
                  <a:schemeClr val="tx1"/>
                </a:solidFill>
                <a:latin typeface="Arial" charset="0"/>
              </a:defRPr>
            </a:lvl2pPr>
            <a:lvl3pPr marL="1143000" indent="-228600" defTabSz="966788">
              <a:defRPr>
                <a:solidFill>
                  <a:schemeClr val="tx1"/>
                </a:solidFill>
                <a:latin typeface="Arial" charset="0"/>
              </a:defRPr>
            </a:lvl3pPr>
            <a:lvl4pPr marL="1600200" indent="-228600" defTabSz="966788">
              <a:defRPr>
                <a:solidFill>
                  <a:schemeClr val="tx1"/>
                </a:solidFill>
                <a:latin typeface="Arial" charset="0"/>
              </a:defRPr>
            </a:lvl4pPr>
            <a:lvl5pPr marL="2057400" indent="-228600" defTabSz="966788">
              <a:defRPr>
                <a:solidFill>
                  <a:schemeClr val="tx1"/>
                </a:solidFill>
                <a:latin typeface="Arial" charset="0"/>
              </a:defRPr>
            </a:lvl5pPr>
            <a:lvl6pPr marL="2514600" indent="-228600" defTabSz="966788" eaLnBrk="0" fontAlgn="base" hangingPunct="0">
              <a:spcBef>
                <a:spcPct val="0"/>
              </a:spcBef>
              <a:spcAft>
                <a:spcPct val="0"/>
              </a:spcAft>
              <a:defRPr>
                <a:solidFill>
                  <a:schemeClr val="tx1"/>
                </a:solidFill>
                <a:latin typeface="Arial" charset="0"/>
              </a:defRPr>
            </a:lvl6pPr>
            <a:lvl7pPr marL="2971800" indent="-228600" defTabSz="966788" eaLnBrk="0" fontAlgn="base" hangingPunct="0">
              <a:spcBef>
                <a:spcPct val="0"/>
              </a:spcBef>
              <a:spcAft>
                <a:spcPct val="0"/>
              </a:spcAft>
              <a:defRPr>
                <a:solidFill>
                  <a:schemeClr val="tx1"/>
                </a:solidFill>
                <a:latin typeface="Arial" charset="0"/>
              </a:defRPr>
            </a:lvl7pPr>
            <a:lvl8pPr marL="3429000" indent="-228600" defTabSz="966788" eaLnBrk="0" fontAlgn="base" hangingPunct="0">
              <a:spcBef>
                <a:spcPct val="0"/>
              </a:spcBef>
              <a:spcAft>
                <a:spcPct val="0"/>
              </a:spcAft>
              <a:defRPr>
                <a:solidFill>
                  <a:schemeClr val="tx1"/>
                </a:solidFill>
                <a:latin typeface="Arial" charset="0"/>
              </a:defRPr>
            </a:lvl8pPr>
            <a:lvl9pPr marL="3886200" indent="-228600" defTabSz="966788" eaLnBrk="0" fontAlgn="base" hangingPunct="0">
              <a:spcBef>
                <a:spcPct val="0"/>
              </a:spcBef>
              <a:spcAft>
                <a:spcPct val="0"/>
              </a:spcAft>
              <a:defRPr>
                <a:solidFill>
                  <a:schemeClr val="tx1"/>
                </a:solidFill>
                <a:latin typeface="Arial" charset="0"/>
              </a:defRPr>
            </a:lvl9pPr>
          </a:lstStyle>
          <a:p>
            <a:fld id="{DCE85A4A-D612-E04F-9B16-AE354C9974CE}" type="datetime4">
              <a:rPr lang="en-US" altLang="en-US">
                <a:latin typeface="Times New Roman" charset="0"/>
              </a:rPr>
              <a:pPr/>
              <a:t>August 22, 2018</a:t>
            </a:fld>
            <a:endParaRPr lang="en-US" altLang="en-US">
              <a:latin typeface="Times New Roman" charset="0"/>
            </a:endParaRPr>
          </a:p>
        </p:txBody>
      </p:sp>
      <p:sp>
        <p:nvSpPr>
          <p:cNvPr id="49155"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charset="0"/>
              </a:defRPr>
            </a:lvl1pPr>
            <a:lvl2pPr marL="742950" indent="-285750" defTabSz="966788">
              <a:defRPr>
                <a:solidFill>
                  <a:schemeClr val="tx1"/>
                </a:solidFill>
                <a:latin typeface="Arial" charset="0"/>
              </a:defRPr>
            </a:lvl2pPr>
            <a:lvl3pPr marL="1143000" indent="-228600" defTabSz="966788">
              <a:defRPr>
                <a:solidFill>
                  <a:schemeClr val="tx1"/>
                </a:solidFill>
                <a:latin typeface="Arial" charset="0"/>
              </a:defRPr>
            </a:lvl3pPr>
            <a:lvl4pPr marL="1600200" indent="-228600" defTabSz="966788">
              <a:defRPr>
                <a:solidFill>
                  <a:schemeClr val="tx1"/>
                </a:solidFill>
                <a:latin typeface="Arial" charset="0"/>
              </a:defRPr>
            </a:lvl4pPr>
            <a:lvl5pPr marL="2057400" indent="-228600" defTabSz="966788">
              <a:defRPr>
                <a:solidFill>
                  <a:schemeClr val="tx1"/>
                </a:solidFill>
                <a:latin typeface="Arial" charset="0"/>
              </a:defRPr>
            </a:lvl5pPr>
            <a:lvl6pPr marL="2514600" indent="-228600" defTabSz="966788" eaLnBrk="0" fontAlgn="base" hangingPunct="0">
              <a:spcBef>
                <a:spcPct val="0"/>
              </a:spcBef>
              <a:spcAft>
                <a:spcPct val="0"/>
              </a:spcAft>
              <a:defRPr>
                <a:solidFill>
                  <a:schemeClr val="tx1"/>
                </a:solidFill>
                <a:latin typeface="Arial" charset="0"/>
              </a:defRPr>
            </a:lvl6pPr>
            <a:lvl7pPr marL="2971800" indent="-228600" defTabSz="966788" eaLnBrk="0" fontAlgn="base" hangingPunct="0">
              <a:spcBef>
                <a:spcPct val="0"/>
              </a:spcBef>
              <a:spcAft>
                <a:spcPct val="0"/>
              </a:spcAft>
              <a:defRPr>
                <a:solidFill>
                  <a:schemeClr val="tx1"/>
                </a:solidFill>
                <a:latin typeface="Arial" charset="0"/>
              </a:defRPr>
            </a:lvl7pPr>
            <a:lvl8pPr marL="3429000" indent="-228600" defTabSz="966788" eaLnBrk="0" fontAlgn="base" hangingPunct="0">
              <a:spcBef>
                <a:spcPct val="0"/>
              </a:spcBef>
              <a:spcAft>
                <a:spcPct val="0"/>
              </a:spcAft>
              <a:defRPr>
                <a:solidFill>
                  <a:schemeClr val="tx1"/>
                </a:solidFill>
                <a:latin typeface="Arial" charset="0"/>
              </a:defRPr>
            </a:lvl8pPr>
            <a:lvl9pPr marL="3886200" indent="-228600" defTabSz="966788" eaLnBrk="0" fontAlgn="base" hangingPunct="0">
              <a:spcBef>
                <a:spcPct val="0"/>
              </a:spcBef>
              <a:spcAft>
                <a:spcPct val="0"/>
              </a:spcAft>
              <a:defRPr>
                <a:solidFill>
                  <a:schemeClr val="tx1"/>
                </a:solidFill>
                <a:latin typeface="Arial" charset="0"/>
              </a:defRPr>
            </a:lvl9pPr>
          </a:lstStyle>
          <a:p>
            <a:r>
              <a:rPr lang="en-US" altLang="en-US">
                <a:latin typeface="Times New Roman" charset="0"/>
              </a:rPr>
              <a:t>Chapter 1 — Computer Abstractions and Technology</a:t>
            </a:r>
          </a:p>
        </p:txBody>
      </p:sp>
      <p:sp>
        <p:nvSpPr>
          <p:cNvPr id="4915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charset="0"/>
              </a:defRPr>
            </a:lvl1pPr>
            <a:lvl2pPr marL="742950" indent="-285750" defTabSz="966788">
              <a:defRPr>
                <a:solidFill>
                  <a:schemeClr val="tx1"/>
                </a:solidFill>
                <a:latin typeface="Arial" charset="0"/>
              </a:defRPr>
            </a:lvl2pPr>
            <a:lvl3pPr marL="1143000" indent="-228600" defTabSz="966788">
              <a:defRPr>
                <a:solidFill>
                  <a:schemeClr val="tx1"/>
                </a:solidFill>
                <a:latin typeface="Arial" charset="0"/>
              </a:defRPr>
            </a:lvl3pPr>
            <a:lvl4pPr marL="1600200" indent="-228600" defTabSz="966788">
              <a:defRPr>
                <a:solidFill>
                  <a:schemeClr val="tx1"/>
                </a:solidFill>
                <a:latin typeface="Arial" charset="0"/>
              </a:defRPr>
            </a:lvl4pPr>
            <a:lvl5pPr marL="2057400" indent="-228600" defTabSz="966788">
              <a:defRPr>
                <a:solidFill>
                  <a:schemeClr val="tx1"/>
                </a:solidFill>
                <a:latin typeface="Arial" charset="0"/>
              </a:defRPr>
            </a:lvl5pPr>
            <a:lvl6pPr marL="2514600" indent="-228600" defTabSz="966788" eaLnBrk="0" fontAlgn="base" hangingPunct="0">
              <a:spcBef>
                <a:spcPct val="0"/>
              </a:spcBef>
              <a:spcAft>
                <a:spcPct val="0"/>
              </a:spcAft>
              <a:defRPr>
                <a:solidFill>
                  <a:schemeClr val="tx1"/>
                </a:solidFill>
                <a:latin typeface="Arial" charset="0"/>
              </a:defRPr>
            </a:lvl6pPr>
            <a:lvl7pPr marL="2971800" indent="-228600" defTabSz="966788" eaLnBrk="0" fontAlgn="base" hangingPunct="0">
              <a:spcBef>
                <a:spcPct val="0"/>
              </a:spcBef>
              <a:spcAft>
                <a:spcPct val="0"/>
              </a:spcAft>
              <a:defRPr>
                <a:solidFill>
                  <a:schemeClr val="tx1"/>
                </a:solidFill>
                <a:latin typeface="Arial" charset="0"/>
              </a:defRPr>
            </a:lvl7pPr>
            <a:lvl8pPr marL="3429000" indent="-228600" defTabSz="966788" eaLnBrk="0" fontAlgn="base" hangingPunct="0">
              <a:spcBef>
                <a:spcPct val="0"/>
              </a:spcBef>
              <a:spcAft>
                <a:spcPct val="0"/>
              </a:spcAft>
              <a:defRPr>
                <a:solidFill>
                  <a:schemeClr val="tx1"/>
                </a:solidFill>
                <a:latin typeface="Arial" charset="0"/>
              </a:defRPr>
            </a:lvl8pPr>
            <a:lvl9pPr marL="3886200" indent="-228600" defTabSz="966788" eaLnBrk="0" fontAlgn="base" hangingPunct="0">
              <a:spcBef>
                <a:spcPct val="0"/>
              </a:spcBef>
              <a:spcAft>
                <a:spcPct val="0"/>
              </a:spcAft>
              <a:defRPr>
                <a:solidFill>
                  <a:schemeClr val="tx1"/>
                </a:solidFill>
                <a:latin typeface="Arial" charset="0"/>
              </a:defRPr>
            </a:lvl9pPr>
          </a:lstStyle>
          <a:p>
            <a:fld id="{6BAF6AF9-D429-624E-ACA1-2DC1211E9334}" type="slidenum">
              <a:rPr lang="en-US" altLang="en-US">
                <a:latin typeface="Times New Roman" charset="0"/>
              </a:rPr>
              <a:pPr/>
              <a:t>22</a:t>
            </a:fld>
            <a:endParaRPr lang="en-US" altLang="en-US">
              <a:latin typeface="Times New Roman" charset="0"/>
            </a:endParaRPr>
          </a:p>
        </p:txBody>
      </p:sp>
      <p:sp>
        <p:nvSpPr>
          <p:cNvPr id="49157" name="Rectangle 2"/>
          <p:cNvSpPr>
            <a:spLocks noGrp="1" noRot="1" noChangeAspect="1" noChangeArrowheads="1" noTextEdit="1"/>
          </p:cNvSpPr>
          <p:nvPr>
            <p:ph type="sldImg"/>
          </p:nvPr>
        </p:nvSpPr>
        <p:spPr>
          <a:ln/>
        </p:spPr>
      </p:sp>
      <p:sp>
        <p:nvSpPr>
          <p:cNvPr id="4915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r>
              <a:rPr lang="en-AU" altLang="en-US" dirty="0">
                <a:latin typeface="Times New Roman" charset="0"/>
              </a:rPr>
              <a:t>From our perspective, C is a high-level language. When other people talk about high-level, they really mean languages that handle a lot of stuff for you, e.g., Racket, Python, etc.</a:t>
            </a:r>
          </a:p>
          <a:p>
            <a:r>
              <a:rPr lang="en-AU" altLang="en-US" dirty="0">
                <a:latin typeface="Times New Roman" charset="0"/>
              </a:rPr>
              <a:t>You have to break everything down to 0s and 1s, b/c that is fundamentally all that a computer can understand.</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what other </a:t>
            </a:r>
            <a:r>
              <a:rPr lang="en-US"/>
              <a:t>people mean by high and low level.</a:t>
            </a:r>
          </a:p>
        </p:txBody>
      </p:sp>
      <p:sp>
        <p:nvSpPr>
          <p:cNvPr id="4" name="Header Placeholder 3"/>
          <p:cNvSpPr>
            <a:spLocks noGrp="1"/>
          </p:cNvSpPr>
          <p:nvPr>
            <p:ph type="hdr" sz="quarter"/>
          </p:nvPr>
        </p:nvSpPr>
        <p:spPr/>
        <p:txBody>
          <a:bodyPr/>
          <a:lstStyle/>
          <a:p>
            <a:pPr>
              <a:defRPr/>
            </a:pPr>
            <a:r>
              <a:rPr lang="en-US"/>
              <a:t>Morgan Kaufmann Publishers</a:t>
            </a:r>
          </a:p>
        </p:txBody>
      </p:sp>
      <p:sp>
        <p:nvSpPr>
          <p:cNvPr id="5" name="Date Placeholder 4"/>
          <p:cNvSpPr>
            <a:spLocks noGrp="1"/>
          </p:cNvSpPr>
          <p:nvPr>
            <p:ph type="dt" idx="1"/>
          </p:nvPr>
        </p:nvSpPr>
        <p:spPr/>
        <p:txBody>
          <a:bodyPr/>
          <a:lstStyle/>
          <a:p>
            <a:pPr>
              <a:defRPr/>
            </a:pPr>
            <a:fld id="{0FA82DE6-C49B-6048-A923-91E2502A3296}" type="datetime4">
              <a:rPr lang="en-US" smtClean="0"/>
              <a:pPr>
                <a:defRPr/>
              </a:pPr>
              <a:t>August 22, 2018</a:t>
            </a:fld>
            <a:endParaRPr lang="en-US"/>
          </a:p>
        </p:txBody>
      </p:sp>
      <p:sp>
        <p:nvSpPr>
          <p:cNvPr id="6" name="Footer Placeholder 5"/>
          <p:cNvSpPr>
            <a:spLocks noGrp="1"/>
          </p:cNvSpPr>
          <p:nvPr>
            <p:ph type="ftr" sz="quarter" idx="4"/>
          </p:nvPr>
        </p:nvSpPr>
        <p:spPr/>
        <p:txBody>
          <a:bodyPr/>
          <a:lstStyle/>
          <a:p>
            <a:pPr>
              <a:defRPr/>
            </a:pPr>
            <a:r>
              <a:rPr lang="en-US"/>
              <a:t>Chapter 1 — Computer Abstractions and Technology</a:t>
            </a:r>
          </a:p>
        </p:txBody>
      </p:sp>
      <p:sp>
        <p:nvSpPr>
          <p:cNvPr id="7" name="Slide Number Placeholder 6"/>
          <p:cNvSpPr>
            <a:spLocks noGrp="1"/>
          </p:cNvSpPr>
          <p:nvPr>
            <p:ph type="sldNum" sz="quarter" idx="5"/>
          </p:nvPr>
        </p:nvSpPr>
        <p:spPr/>
        <p:txBody>
          <a:bodyPr/>
          <a:lstStyle/>
          <a:p>
            <a:pPr>
              <a:defRPr/>
            </a:pPr>
            <a:fld id="{DCBCC7A2-A7E5-EC47-93C9-2D5603B82333}" type="slidenum">
              <a:rPr lang="en-US" altLang="en-US" smtClean="0"/>
              <a:pPr>
                <a:defRPr/>
              </a:pPr>
              <a:t>23</a:t>
            </a:fld>
            <a:endParaRPr lang="en-US" altLang="en-US"/>
          </a:p>
        </p:txBody>
      </p:sp>
    </p:spTree>
    <p:extLst>
      <p:ext uri="{BB962C8B-B14F-4D97-AF65-F5344CB8AC3E}">
        <p14:creationId xmlns:p14="http://schemas.microsoft.com/office/powerpoint/2010/main" val="40211394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charset="0"/>
              </a:defRPr>
            </a:lvl1pPr>
            <a:lvl2pPr marL="742950" indent="-285750" defTabSz="966788">
              <a:defRPr>
                <a:solidFill>
                  <a:schemeClr val="tx1"/>
                </a:solidFill>
                <a:latin typeface="Arial" charset="0"/>
              </a:defRPr>
            </a:lvl2pPr>
            <a:lvl3pPr marL="1143000" indent="-228600" defTabSz="966788">
              <a:defRPr>
                <a:solidFill>
                  <a:schemeClr val="tx1"/>
                </a:solidFill>
                <a:latin typeface="Arial" charset="0"/>
              </a:defRPr>
            </a:lvl3pPr>
            <a:lvl4pPr marL="1600200" indent="-228600" defTabSz="966788">
              <a:defRPr>
                <a:solidFill>
                  <a:schemeClr val="tx1"/>
                </a:solidFill>
                <a:latin typeface="Arial" charset="0"/>
              </a:defRPr>
            </a:lvl4pPr>
            <a:lvl5pPr marL="2057400" indent="-228600" defTabSz="966788">
              <a:defRPr>
                <a:solidFill>
                  <a:schemeClr val="tx1"/>
                </a:solidFill>
                <a:latin typeface="Arial" charset="0"/>
              </a:defRPr>
            </a:lvl5pPr>
            <a:lvl6pPr marL="2514600" indent="-228600" defTabSz="966788" eaLnBrk="0" fontAlgn="base" hangingPunct="0">
              <a:spcBef>
                <a:spcPct val="0"/>
              </a:spcBef>
              <a:spcAft>
                <a:spcPct val="0"/>
              </a:spcAft>
              <a:defRPr>
                <a:solidFill>
                  <a:schemeClr val="tx1"/>
                </a:solidFill>
                <a:latin typeface="Arial" charset="0"/>
              </a:defRPr>
            </a:lvl6pPr>
            <a:lvl7pPr marL="2971800" indent="-228600" defTabSz="966788" eaLnBrk="0" fontAlgn="base" hangingPunct="0">
              <a:spcBef>
                <a:spcPct val="0"/>
              </a:spcBef>
              <a:spcAft>
                <a:spcPct val="0"/>
              </a:spcAft>
              <a:defRPr>
                <a:solidFill>
                  <a:schemeClr val="tx1"/>
                </a:solidFill>
                <a:latin typeface="Arial" charset="0"/>
              </a:defRPr>
            </a:lvl7pPr>
            <a:lvl8pPr marL="3429000" indent="-228600" defTabSz="966788" eaLnBrk="0" fontAlgn="base" hangingPunct="0">
              <a:spcBef>
                <a:spcPct val="0"/>
              </a:spcBef>
              <a:spcAft>
                <a:spcPct val="0"/>
              </a:spcAft>
              <a:defRPr>
                <a:solidFill>
                  <a:schemeClr val="tx1"/>
                </a:solidFill>
                <a:latin typeface="Arial" charset="0"/>
              </a:defRPr>
            </a:lvl8pPr>
            <a:lvl9pPr marL="3886200" indent="-228600" defTabSz="966788" eaLnBrk="0" fontAlgn="base" hangingPunct="0">
              <a:spcBef>
                <a:spcPct val="0"/>
              </a:spcBef>
              <a:spcAft>
                <a:spcPct val="0"/>
              </a:spcAft>
              <a:defRPr>
                <a:solidFill>
                  <a:schemeClr val="tx1"/>
                </a:solidFill>
                <a:latin typeface="Arial" charset="0"/>
              </a:defRPr>
            </a:lvl9pPr>
          </a:lstStyle>
          <a:p>
            <a:r>
              <a:rPr lang="en-US" altLang="en-US">
                <a:latin typeface="Times New Roman" charset="0"/>
              </a:rPr>
              <a:t>Morgan Kaufmann Publishers</a:t>
            </a:r>
          </a:p>
        </p:txBody>
      </p:sp>
      <p:sp>
        <p:nvSpPr>
          <p:cNvPr id="51202"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charset="0"/>
              </a:defRPr>
            </a:lvl1pPr>
            <a:lvl2pPr marL="742950" indent="-285750" defTabSz="966788">
              <a:defRPr>
                <a:solidFill>
                  <a:schemeClr val="tx1"/>
                </a:solidFill>
                <a:latin typeface="Arial" charset="0"/>
              </a:defRPr>
            </a:lvl2pPr>
            <a:lvl3pPr marL="1143000" indent="-228600" defTabSz="966788">
              <a:defRPr>
                <a:solidFill>
                  <a:schemeClr val="tx1"/>
                </a:solidFill>
                <a:latin typeface="Arial" charset="0"/>
              </a:defRPr>
            </a:lvl3pPr>
            <a:lvl4pPr marL="1600200" indent="-228600" defTabSz="966788">
              <a:defRPr>
                <a:solidFill>
                  <a:schemeClr val="tx1"/>
                </a:solidFill>
                <a:latin typeface="Arial" charset="0"/>
              </a:defRPr>
            </a:lvl4pPr>
            <a:lvl5pPr marL="2057400" indent="-228600" defTabSz="966788">
              <a:defRPr>
                <a:solidFill>
                  <a:schemeClr val="tx1"/>
                </a:solidFill>
                <a:latin typeface="Arial" charset="0"/>
              </a:defRPr>
            </a:lvl5pPr>
            <a:lvl6pPr marL="2514600" indent="-228600" defTabSz="966788" eaLnBrk="0" fontAlgn="base" hangingPunct="0">
              <a:spcBef>
                <a:spcPct val="0"/>
              </a:spcBef>
              <a:spcAft>
                <a:spcPct val="0"/>
              </a:spcAft>
              <a:defRPr>
                <a:solidFill>
                  <a:schemeClr val="tx1"/>
                </a:solidFill>
                <a:latin typeface="Arial" charset="0"/>
              </a:defRPr>
            </a:lvl6pPr>
            <a:lvl7pPr marL="2971800" indent="-228600" defTabSz="966788" eaLnBrk="0" fontAlgn="base" hangingPunct="0">
              <a:spcBef>
                <a:spcPct val="0"/>
              </a:spcBef>
              <a:spcAft>
                <a:spcPct val="0"/>
              </a:spcAft>
              <a:defRPr>
                <a:solidFill>
                  <a:schemeClr val="tx1"/>
                </a:solidFill>
                <a:latin typeface="Arial" charset="0"/>
              </a:defRPr>
            </a:lvl7pPr>
            <a:lvl8pPr marL="3429000" indent="-228600" defTabSz="966788" eaLnBrk="0" fontAlgn="base" hangingPunct="0">
              <a:spcBef>
                <a:spcPct val="0"/>
              </a:spcBef>
              <a:spcAft>
                <a:spcPct val="0"/>
              </a:spcAft>
              <a:defRPr>
                <a:solidFill>
                  <a:schemeClr val="tx1"/>
                </a:solidFill>
                <a:latin typeface="Arial" charset="0"/>
              </a:defRPr>
            </a:lvl8pPr>
            <a:lvl9pPr marL="3886200" indent="-228600" defTabSz="966788" eaLnBrk="0" fontAlgn="base" hangingPunct="0">
              <a:spcBef>
                <a:spcPct val="0"/>
              </a:spcBef>
              <a:spcAft>
                <a:spcPct val="0"/>
              </a:spcAft>
              <a:defRPr>
                <a:solidFill>
                  <a:schemeClr val="tx1"/>
                </a:solidFill>
                <a:latin typeface="Arial" charset="0"/>
              </a:defRPr>
            </a:lvl9pPr>
          </a:lstStyle>
          <a:p>
            <a:fld id="{C662A607-CBEF-9141-B6BA-68E729632BB8}" type="datetime4">
              <a:rPr lang="en-US" altLang="en-US">
                <a:latin typeface="Times New Roman" charset="0"/>
              </a:rPr>
              <a:pPr/>
              <a:t>August 22, 2018</a:t>
            </a:fld>
            <a:endParaRPr lang="en-US" altLang="en-US">
              <a:latin typeface="Times New Roman" charset="0"/>
            </a:endParaRPr>
          </a:p>
        </p:txBody>
      </p:sp>
      <p:sp>
        <p:nvSpPr>
          <p:cNvPr id="51203"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charset="0"/>
              </a:defRPr>
            </a:lvl1pPr>
            <a:lvl2pPr marL="742950" indent="-285750" defTabSz="966788">
              <a:defRPr>
                <a:solidFill>
                  <a:schemeClr val="tx1"/>
                </a:solidFill>
                <a:latin typeface="Arial" charset="0"/>
              </a:defRPr>
            </a:lvl2pPr>
            <a:lvl3pPr marL="1143000" indent="-228600" defTabSz="966788">
              <a:defRPr>
                <a:solidFill>
                  <a:schemeClr val="tx1"/>
                </a:solidFill>
                <a:latin typeface="Arial" charset="0"/>
              </a:defRPr>
            </a:lvl3pPr>
            <a:lvl4pPr marL="1600200" indent="-228600" defTabSz="966788">
              <a:defRPr>
                <a:solidFill>
                  <a:schemeClr val="tx1"/>
                </a:solidFill>
                <a:latin typeface="Arial" charset="0"/>
              </a:defRPr>
            </a:lvl4pPr>
            <a:lvl5pPr marL="2057400" indent="-228600" defTabSz="966788">
              <a:defRPr>
                <a:solidFill>
                  <a:schemeClr val="tx1"/>
                </a:solidFill>
                <a:latin typeface="Arial" charset="0"/>
              </a:defRPr>
            </a:lvl5pPr>
            <a:lvl6pPr marL="2514600" indent="-228600" defTabSz="966788" eaLnBrk="0" fontAlgn="base" hangingPunct="0">
              <a:spcBef>
                <a:spcPct val="0"/>
              </a:spcBef>
              <a:spcAft>
                <a:spcPct val="0"/>
              </a:spcAft>
              <a:defRPr>
                <a:solidFill>
                  <a:schemeClr val="tx1"/>
                </a:solidFill>
                <a:latin typeface="Arial" charset="0"/>
              </a:defRPr>
            </a:lvl6pPr>
            <a:lvl7pPr marL="2971800" indent="-228600" defTabSz="966788" eaLnBrk="0" fontAlgn="base" hangingPunct="0">
              <a:spcBef>
                <a:spcPct val="0"/>
              </a:spcBef>
              <a:spcAft>
                <a:spcPct val="0"/>
              </a:spcAft>
              <a:defRPr>
                <a:solidFill>
                  <a:schemeClr val="tx1"/>
                </a:solidFill>
                <a:latin typeface="Arial" charset="0"/>
              </a:defRPr>
            </a:lvl7pPr>
            <a:lvl8pPr marL="3429000" indent="-228600" defTabSz="966788" eaLnBrk="0" fontAlgn="base" hangingPunct="0">
              <a:spcBef>
                <a:spcPct val="0"/>
              </a:spcBef>
              <a:spcAft>
                <a:spcPct val="0"/>
              </a:spcAft>
              <a:defRPr>
                <a:solidFill>
                  <a:schemeClr val="tx1"/>
                </a:solidFill>
                <a:latin typeface="Arial" charset="0"/>
              </a:defRPr>
            </a:lvl8pPr>
            <a:lvl9pPr marL="3886200" indent="-228600" defTabSz="966788" eaLnBrk="0" fontAlgn="base" hangingPunct="0">
              <a:spcBef>
                <a:spcPct val="0"/>
              </a:spcBef>
              <a:spcAft>
                <a:spcPct val="0"/>
              </a:spcAft>
              <a:defRPr>
                <a:solidFill>
                  <a:schemeClr val="tx1"/>
                </a:solidFill>
                <a:latin typeface="Arial" charset="0"/>
              </a:defRPr>
            </a:lvl9pPr>
          </a:lstStyle>
          <a:p>
            <a:r>
              <a:rPr lang="en-US" altLang="en-US">
                <a:latin typeface="Times New Roman" charset="0"/>
              </a:rPr>
              <a:t>Chapter 1 — Computer Abstractions and Technology</a:t>
            </a:r>
          </a:p>
        </p:txBody>
      </p:sp>
      <p:sp>
        <p:nvSpPr>
          <p:cNvPr id="5120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charset="0"/>
              </a:defRPr>
            </a:lvl1pPr>
            <a:lvl2pPr marL="742950" indent="-285750" defTabSz="966788">
              <a:defRPr>
                <a:solidFill>
                  <a:schemeClr val="tx1"/>
                </a:solidFill>
                <a:latin typeface="Arial" charset="0"/>
              </a:defRPr>
            </a:lvl2pPr>
            <a:lvl3pPr marL="1143000" indent="-228600" defTabSz="966788">
              <a:defRPr>
                <a:solidFill>
                  <a:schemeClr val="tx1"/>
                </a:solidFill>
                <a:latin typeface="Arial" charset="0"/>
              </a:defRPr>
            </a:lvl3pPr>
            <a:lvl4pPr marL="1600200" indent="-228600" defTabSz="966788">
              <a:defRPr>
                <a:solidFill>
                  <a:schemeClr val="tx1"/>
                </a:solidFill>
                <a:latin typeface="Arial" charset="0"/>
              </a:defRPr>
            </a:lvl4pPr>
            <a:lvl5pPr marL="2057400" indent="-228600" defTabSz="966788">
              <a:defRPr>
                <a:solidFill>
                  <a:schemeClr val="tx1"/>
                </a:solidFill>
                <a:latin typeface="Arial" charset="0"/>
              </a:defRPr>
            </a:lvl5pPr>
            <a:lvl6pPr marL="2514600" indent="-228600" defTabSz="966788" eaLnBrk="0" fontAlgn="base" hangingPunct="0">
              <a:spcBef>
                <a:spcPct val="0"/>
              </a:spcBef>
              <a:spcAft>
                <a:spcPct val="0"/>
              </a:spcAft>
              <a:defRPr>
                <a:solidFill>
                  <a:schemeClr val="tx1"/>
                </a:solidFill>
                <a:latin typeface="Arial" charset="0"/>
              </a:defRPr>
            </a:lvl6pPr>
            <a:lvl7pPr marL="2971800" indent="-228600" defTabSz="966788" eaLnBrk="0" fontAlgn="base" hangingPunct="0">
              <a:spcBef>
                <a:spcPct val="0"/>
              </a:spcBef>
              <a:spcAft>
                <a:spcPct val="0"/>
              </a:spcAft>
              <a:defRPr>
                <a:solidFill>
                  <a:schemeClr val="tx1"/>
                </a:solidFill>
                <a:latin typeface="Arial" charset="0"/>
              </a:defRPr>
            </a:lvl7pPr>
            <a:lvl8pPr marL="3429000" indent="-228600" defTabSz="966788" eaLnBrk="0" fontAlgn="base" hangingPunct="0">
              <a:spcBef>
                <a:spcPct val="0"/>
              </a:spcBef>
              <a:spcAft>
                <a:spcPct val="0"/>
              </a:spcAft>
              <a:defRPr>
                <a:solidFill>
                  <a:schemeClr val="tx1"/>
                </a:solidFill>
                <a:latin typeface="Arial" charset="0"/>
              </a:defRPr>
            </a:lvl8pPr>
            <a:lvl9pPr marL="3886200" indent="-228600" defTabSz="966788" eaLnBrk="0" fontAlgn="base" hangingPunct="0">
              <a:spcBef>
                <a:spcPct val="0"/>
              </a:spcBef>
              <a:spcAft>
                <a:spcPct val="0"/>
              </a:spcAft>
              <a:defRPr>
                <a:solidFill>
                  <a:schemeClr val="tx1"/>
                </a:solidFill>
                <a:latin typeface="Arial" charset="0"/>
              </a:defRPr>
            </a:lvl9pPr>
          </a:lstStyle>
          <a:p>
            <a:fld id="{2F6E82DC-5E4D-4745-B1B6-2734CF804A76}" type="slidenum">
              <a:rPr lang="en-US" altLang="en-US">
                <a:latin typeface="Times New Roman" charset="0"/>
              </a:rPr>
              <a:pPr/>
              <a:t>24</a:t>
            </a:fld>
            <a:endParaRPr lang="en-US" altLang="en-US">
              <a:latin typeface="Times New Roman" charset="0"/>
            </a:endParaRPr>
          </a:p>
        </p:txBody>
      </p:sp>
      <p:sp>
        <p:nvSpPr>
          <p:cNvPr id="51205" name="Rectangle 2"/>
          <p:cNvSpPr>
            <a:spLocks noGrp="1" noRot="1" noChangeAspect="1" noChangeArrowheads="1" noTextEdit="1"/>
          </p:cNvSpPr>
          <p:nvPr>
            <p:ph type="sldImg"/>
          </p:nvPr>
        </p:nvSpPr>
        <p:spPr>
          <a:ln/>
        </p:spPr>
      </p:sp>
      <p:sp>
        <p:nvSpPr>
          <p:cNvPr id="5120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AU" altLang="en-US">
                <a:latin typeface="Times New Roman" charset="0"/>
              </a:rPr>
              <a:t>Section 1.4</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charset="0"/>
              </a:defRPr>
            </a:lvl1pPr>
            <a:lvl2pPr marL="742950" indent="-285750" defTabSz="966788">
              <a:defRPr>
                <a:solidFill>
                  <a:schemeClr val="tx1"/>
                </a:solidFill>
                <a:latin typeface="Arial" charset="0"/>
              </a:defRPr>
            </a:lvl2pPr>
            <a:lvl3pPr marL="1143000" indent="-228600" defTabSz="966788">
              <a:defRPr>
                <a:solidFill>
                  <a:schemeClr val="tx1"/>
                </a:solidFill>
                <a:latin typeface="Arial" charset="0"/>
              </a:defRPr>
            </a:lvl3pPr>
            <a:lvl4pPr marL="1600200" indent="-228600" defTabSz="966788">
              <a:defRPr>
                <a:solidFill>
                  <a:schemeClr val="tx1"/>
                </a:solidFill>
                <a:latin typeface="Arial" charset="0"/>
              </a:defRPr>
            </a:lvl4pPr>
            <a:lvl5pPr marL="2057400" indent="-228600" defTabSz="966788">
              <a:defRPr>
                <a:solidFill>
                  <a:schemeClr val="tx1"/>
                </a:solidFill>
                <a:latin typeface="Arial" charset="0"/>
              </a:defRPr>
            </a:lvl5pPr>
            <a:lvl6pPr marL="2514600" indent="-228600" defTabSz="966788" eaLnBrk="0" fontAlgn="base" hangingPunct="0">
              <a:spcBef>
                <a:spcPct val="0"/>
              </a:spcBef>
              <a:spcAft>
                <a:spcPct val="0"/>
              </a:spcAft>
              <a:defRPr>
                <a:solidFill>
                  <a:schemeClr val="tx1"/>
                </a:solidFill>
                <a:latin typeface="Arial" charset="0"/>
              </a:defRPr>
            </a:lvl6pPr>
            <a:lvl7pPr marL="2971800" indent="-228600" defTabSz="966788" eaLnBrk="0" fontAlgn="base" hangingPunct="0">
              <a:spcBef>
                <a:spcPct val="0"/>
              </a:spcBef>
              <a:spcAft>
                <a:spcPct val="0"/>
              </a:spcAft>
              <a:defRPr>
                <a:solidFill>
                  <a:schemeClr val="tx1"/>
                </a:solidFill>
                <a:latin typeface="Arial" charset="0"/>
              </a:defRPr>
            </a:lvl7pPr>
            <a:lvl8pPr marL="3429000" indent="-228600" defTabSz="966788" eaLnBrk="0" fontAlgn="base" hangingPunct="0">
              <a:spcBef>
                <a:spcPct val="0"/>
              </a:spcBef>
              <a:spcAft>
                <a:spcPct val="0"/>
              </a:spcAft>
              <a:defRPr>
                <a:solidFill>
                  <a:schemeClr val="tx1"/>
                </a:solidFill>
                <a:latin typeface="Arial" charset="0"/>
              </a:defRPr>
            </a:lvl8pPr>
            <a:lvl9pPr marL="3886200" indent="-228600" defTabSz="966788" eaLnBrk="0" fontAlgn="base" hangingPunct="0">
              <a:spcBef>
                <a:spcPct val="0"/>
              </a:spcBef>
              <a:spcAft>
                <a:spcPct val="0"/>
              </a:spcAft>
              <a:defRPr>
                <a:solidFill>
                  <a:schemeClr val="tx1"/>
                </a:solidFill>
                <a:latin typeface="Arial" charset="0"/>
              </a:defRPr>
            </a:lvl9pPr>
          </a:lstStyle>
          <a:p>
            <a:r>
              <a:rPr lang="en-US" altLang="en-US">
                <a:latin typeface="Times New Roman" charset="0"/>
              </a:rPr>
              <a:t>Morgan Kaufmann Publishers</a:t>
            </a:r>
          </a:p>
        </p:txBody>
      </p:sp>
      <p:sp>
        <p:nvSpPr>
          <p:cNvPr id="53250"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charset="0"/>
              </a:defRPr>
            </a:lvl1pPr>
            <a:lvl2pPr marL="742950" indent="-285750" defTabSz="966788">
              <a:defRPr>
                <a:solidFill>
                  <a:schemeClr val="tx1"/>
                </a:solidFill>
                <a:latin typeface="Arial" charset="0"/>
              </a:defRPr>
            </a:lvl2pPr>
            <a:lvl3pPr marL="1143000" indent="-228600" defTabSz="966788">
              <a:defRPr>
                <a:solidFill>
                  <a:schemeClr val="tx1"/>
                </a:solidFill>
                <a:latin typeface="Arial" charset="0"/>
              </a:defRPr>
            </a:lvl3pPr>
            <a:lvl4pPr marL="1600200" indent="-228600" defTabSz="966788">
              <a:defRPr>
                <a:solidFill>
                  <a:schemeClr val="tx1"/>
                </a:solidFill>
                <a:latin typeface="Arial" charset="0"/>
              </a:defRPr>
            </a:lvl4pPr>
            <a:lvl5pPr marL="2057400" indent="-228600" defTabSz="966788">
              <a:defRPr>
                <a:solidFill>
                  <a:schemeClr val="tx1"/>
                </a:solidFill>
                <a:latin typeface="Arial" charset="0"/>
              </a:defRPr>
            </a:lvl5pPr>
            <a:lvl6pPr marL="2514600" indent="-228600" defTabSz="966788" eaLnBrk="0" fontAlgn="base" hangingPunct="0">
              <a:spcBef>
                <a:spcPct val="0"/>
              </a:spcBef>
              <a:spcAft>
                <a:spcPct val="0"/>
              </a:spcAft>
              <a:defRPr>
                <a:solidFill>
                  <a:schemeClr val="tx1"/>
                </a:solidFill>
                <a:latin typeface="Arial" charset="0"/>
              </a:defRPr>
            </a:lvl6pPr>
            <a:lvl7pPr marL="2971800" indent="-228600" defTabSz="966788" eaLnBrk="0" fontAlgn="base" hangingPunct="0">
              <a:spcBef>
                <a:spcPct val="0"/>
              </a:spcBef>
              <a:spcAft>
                <a:spcPct val="0"/>
              </a:spcAft>
              <a:defRPr>
                <a:solidFill>
                  <a:schemeClr val="tx1"/>
                </a:solidFill>
                <a:latin typeface="Arial" charset="0"/>
              </a:defRPr>
            </a:lvl7pPr>
            <a:lvl8pPr marL="3429000" indent="-228600" defTabSz="966788" eaLnBrk="0" fontAlgn="base" hangingPunct="0">
              <a:spcBef>
                <a:spcPct val="0"/>
              </a:spcBef>
              <a:spcAft>
                <a:spcPct val="0"/>
              </a:spcAft>
              <a:defRPr>
                <a:solidFill>
                  <a:schemeClr val="tx1"/>
                </a:solidFill>
                <a:latin typeface="Arial" charset="0"/>
              </a:defRPr>
            </a:lvl8pPr>
            <a:lvl9pPr marL="3886200" indent="-228600" defTabSz="966788" eaLnBrk="0" fontAlgn="base" hangingPunct="0">
              <a:spcBef>
                <a:spcPct val="0"/>
              </a:spcBef>
              <a:spcAft>
                <a:spcPct val="0"/>
              </a:spcAft>
              <a:defRPr>
                <a:solidFill>
                  <a:schemeClr val="tx1"/>
                </a:solidFill>
                <a:latin typeface="Arial" charset="0"/>
              </a:defRPr>
            </a:lvl9pPr>
          </a:lstStyle>
          <a:p>
            <a:fld id="{DA55F919-34CA-C547-97D1-A7E7D56CD40D}" type="datetime4">
              <a:rPr lang="en-US" altLang="en-US">
                <a:latin typeface="Times New Roman" charset="0"/>
              </a:rPr>
              <a:pPr/>
              <a:t>August 22, 2018</a:t>
            </a:fld>
            <a:endParaRPr lang="en-US" altLang="en-US">
              <a:latin typeface="Times New Roman" charset="0"/>
            </a:endParaRPr>
          </a:p>
        </p:txBody>
      </p:sp>
      <p:sp>
        <p:nvSpPr>
          <p:cNvPr id="53251"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charset="0"/>
              </a:defRPr>
            </a:lvl1pPr>
            <a:lvl2pPr marL="742950" indent="-285750" defTabSz="966788">
              <a:defRPr>
                <a:solidFill>
                  <a:schemeClr val="tx1"/>
                </a:solidFill>
                <a:latin typeface="Arial" charset="0"/>
              </a:defRPr>
            </a:lvl2pPr>
            <a:lvl3pPr marL="1143000" indent="-228600" defTabSz="966788">
              <a:defRPr>
                <a:solidFill>
                  <a:schemeClr val="tx1"/>
                </a:solidFill>
                <a:latin typeface="Arial" charset="0"/>
              </a:defRPr>
            </a:lvl3pPr>
            <a:lvl4pPr marL="1600200" indent="-228600" defTabSz="966788">
              <a:defRPr>
                <a:solidFill>
                  <a:schemeClr val="tx1"/>
                </a:solidFill>
                <a:latin typeface="Arial" charset="0"/>
              </a:defRPr>
            </a:lvl4pPr>
            <a:lvl5pPr marL="2057400" indent="-228600" defTabSz="966788">
              <a:defRPr>
                <a:solidFill>
                  <a:schemeClr val="tx1"/>
                </a:solidFill>
                <a:latin typeface="Arial" charset="0"/>
              </a:defRPr>
            </a:lvl5pPr>
            <a:lvl6pPr marL="2514600" indent="-228600" defTabSz="966788" eaLnBrk="0" fontAlgn="base" hangingPunct="0">
              <a:spcBef>
                <a:spcPct val="0"/>
              </a:spcBef>
              <a:spcAft>
                <a:spcPct val="0"/>
              </a:spcAft>
              <a:defRPr>
                <a:solidFill>
                  <a:schemeClr val="tx1"/>
                </a:solidFill>
                <a:latin typeface="Arial" charset="0"/>
              </a:defRPr>
            </a:lvl6pPr>
            <a:lvl7pPr marL="2971800" indent="-228600" defTabSz="966788" eaLnBrk="0" fontAlgn="base" hangingPunct="0">
              <a:spcBef>
                <a:spcPct val="0"/>
              </a:spcBef>
              <a:spcAft>
                <a:spcPct val="0"/>
              </a:spcAft>
              <a:defRPr>
                <a:solidFill>
                  <a:schemeClr val="tx1"/>
                </a:solidFill>
                <a:latin typeface="Arial" charset="0"/>
              </a:defRPr>
            </a:lvl7pPr>
            <a:lvl8pPr marL="3429000" indent="-228600" defTabSz="966788" eaLnBrk="0" fontAlgn="base" hangingPunct="0">
              <a:spcBef>
                <a:spcPct val="0"/>
              </a:spcBef>
              <a:spcAft>
                <a:spcPct val="0"/>
              </a:spcAft>
              <a:defRPr>
                <a:solidFill>
                  <a:schemeClr val="tx1"/>
                </a:solidFill>
                <a:latin typeface="Arial" charset="0"/>
              </a:defRPr>
            </a:lvl8pPr>
            <a:lvl9pPr marL="3886200" indent="-228600" defTabSz="966788" eaLnBrk="0" fontAlgn="base" hangingPunct="0">
              <a:spcBef>
                <a:spcPct val="0"/>
              </a:spcBef>
              <a:spcAft>
                <a:spcPct val="0"/>
              </a:spcAft>
              <a:defRPr>
                <a:solidFill>
                  <a:schemeClr val="tx1"/>
                </a:solidFill>
                <a:latin typeface="Arial" charset="0"/>
              </a:defRPr>
            </a:lvl9pPr>
          </a:lstStyle>
          <a:p>
            <a:r>
              <a:rPr lang="en-US" altLang="en-US">
                <a:latin typeface="Times New Roman" charset="0"/>
              </a:rPr>
              <a:t>Chapter 1 — Computer Abstractions and Technology</a:t>
            </a:r>
          </a:p>
        </p:txBody>
      </p:sp>
      <p:sp>
        <p:nvSpPr>
          <p:cNvPr id="5325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charset="0"/>
              </a:defRPr>
            </a:lvl1pPr>
            <a:lvl2pPr marL="742950" indent="-285750" defTabSz="966788">
              <a:defRPr>
                <a:solidFill>
                  <a:schemeClr val="tx1"/>
                </a:solidFill>
                <a:latin typeface="Arial" charset="0"/>
              </a:defRPr>
            </a:lvl2pPr>
            <a:lvl3pPr marL="1143000" indent="-228600" defTabSz="966788">
              <a:defRPr>
                <a:solidFill>
                  <a:schemeClr val="tx1"/>
                </a:solidFill>
                <a:latin typeface="Arial" charset="0"/>
              </a:defRPr>
            </a:lvl3pPr>
            <a:lvl4pPr marL="1600200" indent="-228600" defTabSz="966788">
              <a:defRPr>
                <a:solidFill>
                  <a:schemeClr val="tx1"/>
                </a:solidFill>
                <a:latin typeface="Arial" charset="0"/>
              </a:defRPr>
            </a:lvl4pPr>
            <a:lvl5pPr marL="2057400" indent="-228600" defTabSz="966788">
              <a:defRPr>
                <a:solidFill>
                  <a:schemeClr val="tx1"/>
                </a:solidFill>
                <a:latin typeface="Arial" charset="0"/>
              </a:defRPr>
            </a:lvl5pPr>
            <a:lvl6pPr marL="2514600" indent="-228600" defTabSz="966788" eaLnBrk="0" fontAlgn="base" hangingPunct="0">
              <a:spcBef>
                <a:spcPct val="0"/>
              </a:spcBef>
              <a:spcAft>
                <a:spcPct val="0"/>
              </a:spcAft>
              <a:defRPr>
                <a:solidFill>
                  <a:schemeClr val="tx1"/>
                </a:solidFill>
                <a:latin typeface="Arial" charset="0"/>
              </a:defRPr>
            </a:lvl6pPr>
            <a:lvl7pPr marL="2971800" indent="-228600" defTabSz="966788" eaLnBrk="0" fontAlgn="base" hangingPunct="0">
              <a:spcBef>
                <a:spcPct val="0"/>
              </a:spcBef>
              <a:spcAft>
                <a:spcPct val="0"/>
              </a:spcAft>
              <a:defRPr>
                <a:solidFill>
                  <a:schemeClr val="tx1"/>
                </a:solidFill>
                <a:latin typeface="Arial" charset="0"/>
              </a:defRPr>
            </a:lvl7pPr>
            <a:lvl8pPr marL="3429000" indent="-228600" defTabSz="966788" eaLnBrk="0" fontAlgn="base" hangingPunct="0">
              <a:spcBef>
                <a:spcPct val="0"/>
              </a:spcBef>
              <a:spcAft>
                <a:spcPct val="0"/>
              </a:spcAft>
              <a:defRPr>
                <a:solidFill>
                  <a:schemeClr val="tx1"/>
                </a:solidFill>
                <a:latin typeface="Arial" charset="0"/>
              </a:defRPr>
            </a:lvl8pPr>
            <a:lvl9pPr marL="3886200" indent="-228600" defTabSz="966788" eaLnBrk="0" fontAlgn="base" hangingPunct="0">
              <a:spcBef>
                <a:spcPct val="0"/>
              </a:spcBef>
              <a:spcAft>
                <a:spcPct val="0"/>
              </a:spcAft>
              <a:defRPr>
                <a:solidFill>
                  <a:schemeClr val="tx1"/>
                </a:solidFill>
                <a:latin typeface="Arial" charset="0"/>
              </a:defRPr>
            </a:lvl9pPr>
          </a:lstStyle>
          <a:p>
            <a:fld id="{122E0535-9784-954F-8978-CE1201F5D907}" type="slidenum">
              <a:rPr lang="en-US" altLang="en-US">
                <a:latin typeface="Times New Roman" charset="0"/>
              </a:rPr>
              <a:pPr/>
              <a:t>25</a:t>
            </a:fld>
            <a:endParaRPr lang="en-US" altLang="en-US">
              <a:latin typeface="Times New Roman" charset="0"/>
            </a:endParaRPr>
          </a:p>
        </p:txBody>
      </p:sp>
      <p:sp>
        <p:nvSpPr>
          <p:cNvPr id="53253" name="Rectangle 2"/>
          <p:cNvSpPr>
            <a:spLocks noGrp="1" noRot="1" noChangeAspect="1" noChangeArrowheads="1" noTextEdit="1"/>
          </p:cNvSpPr>
          <p:nvPr>
            <p:ph type="sldImg"/>
          </p:nvPr>
        </p:nvSpPr>
        <p:spPr>
          <a:ln/>
        </p:spPr>
      </p:sp>
      <p:sp>
        <p:nvSpPr>
          <p:cNvPr id="5325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AU" altLang="en-US">
              <a:latin typeface="Times New Roman"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charset="0"/>
              </a:defRPr>
            </a:lvl1pPr>
            <a:lvl2pPr marL="742950" indent="-285750" defTabSz="966788">
              <a:defRPr>
                <a:solidFill>
                  <a:schemeClr val="tx1"/>
                </a:solidFill>
                <a:latin typeface="Arial" charset="0"/>
              </a:defRPr>
            </a:lvl2pPr>
            <a:lvl3pPr marL="1143000" indent="-228600" defTabSz="966788">
              <a:defRPr>
                <a:solidFill>
                  <a:schemeClr val="tx1"/>
                </a:solidFill>
                <a:latin typeface="Arial" charset="0"/>
              </a:defRPr>
            </a:lvl3pPr>
            <a:lvl4pPr marL="1600200" indent="-228600" defTabSz="966788">
              <a:defRPr>
                <a:solidFill>
                  <a:schemeClr val="tx1"/>
                </a:solidFill>
                <a:latin typeface="Arial" charset="0"/>
              </a:defRPr>
            </a:lvl4pPr>
            <a:lvl5pPr marL="2057400" indent="-228600" defTabSz="966788">
              <a:defRPr>
                <a:solidFill>
                  <a:schemeClr val="tx1"/>
                </a:solidFill>
                <a:latin typeface="Arial" charset="0"/>
              </a:defRPr>
            </a:lvl5pPr>
            <a:lvl6pPr marL="2514600" indent="-228600" defTabSz="966788" eaLnBrk="0" fontAlgn="base" hangingPunct="0">
              <a:spcBef>
                <a:spcPct val="0"/>
              </a:spcBef>
              <a:spcAft>
                <a:spcPct val="0"/>
              </a:spcAft>
              <a:defRPr>
                <a:solidFill>
                  <a:schemeClr val="tx1"/>
                </a:solidFill>
                <a:latin typeface="Arial" charset="0"/>
              </a:defRPr>
            </a:lvl6pPr>
            <a:lvl7pPr marL="2971800" indent="-228600" defTabSz="966788" eaLnBrk="0" fontAlgn="base" hangingPunct="0">
              <a:spcBef>
                <a:spcPct val="0"/>
              </a:spcBef>
              <a:spcAft>
                <a:spcPct val="0"/>
              </a:spcAft>
              <a:defRPr>
                <a:solidFill>
                  <a:schemeClr val="tx1"/>
                </a:solidFill>
                <a:latin typeface="Arial" charset="0"/>
              </a:defRPr>
            </a:lvl7pPr>
            <a:lvl8pPr marL="3429000" indent="-228600" defTabSz="966788" eaLnBrk="0" fontAlgn="base" hangingPunct="0">
              <a:spcBef>
                <a:spcPct val="0"/>
              </a:spcBef>
              <a:spcAft>
                <a:spcPct val="0"/>
              </a:spcAft>
              <a:defRPr>
                <a:solidFill>
                  <a:schemeClr val="tx1"/>
                </a:solidFill>
                <a:latin typeface="Arial" charset="0"/>
              </a:defRPr>
            </a:lvl8pPr>
            <a:lvl9pPr marL="3886200" indent="-228600" defTabSz="966788" eaLnBrk="0" fontAlgn="base" hangingPunct="0">
              <a:spcBef>
                <a:spcPct val="0"/>
              </a:spcBef>
              <a:spcAft>
                <a:spcPct val="0"/>
              </a:spcAft>
              <a:defRPr>
                <a:solidFill>
                  <a:schemeClr val="tx1"/>
                </a:solidFill>
                <a:latin typeface="Arial" charset="0"/>
              </a:defRPr>
            </a:lvl9pPr>
          </a:lstStyle>
          <a:p>
            <a:r>
              <a:rPr lang="en-US" altLang="en-US">
                <a:latin typeface="Times New Roman" charset="0"/>
              </a:rPr>
              <a:t>Morgan Kaufmann Publishers</a:t>
            </a:r>
          </a:p>
        </p:txBody>
      </p:sp>
      <p:sp>
        <p:nvSpPr>
          <p:cNvPr id="55298"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charset="0"/>
              </a:defRPr>
            </a:lvl1pPr>
            <a:lvl2pPr marL="742950" indent="-285750" defTabSz="966788">
              <a:defRPr>
                <a:solidFill>
                  <a:schemeClr val="tx1"/>
                </a:solidFill>
                <a:latin typeface="Arial" charset="0"/>
              </a:defRPr>
            </a:lvl2pPr>
            <a:lvl3pPr marL="1143000" indent="-228600" defTabSz="966788">
              <a:defRPr>
                <a:solidFill>
                  <a:schemeClr val="tx1"/>
                </a:solidFill>
                <a:latin typeface="Arial" charset="0"/>
              </a:defRPr>
            </a:lvl3pPr>
            <a:lvl4pPr marL="1600200" indent="-228600" defTabSz="966788">
              <a:defRPr>
                <a:solidFill>
                  <a:schemeClr val="tx1"/>
                </a:solidFill>
                <a:latin typeface="Arial" charset="0"/>
              </a:defRPr>
            </a:lvl4pPr>
            <a:lvl5pPr marL="2057400" indent="-228600" defTabSz="966788">
              <a:defRPr>
                <a:solidFill>
                  <a:schemeClr val="tx1"/>
                </a:solidFill>
                <a:latin typeface="Arial" charset="0"/>
              </a:defRPr>
            </a:lvl5pPr>
            <a:lvl6pPr marL="2514600" indent="-228600" defTabSz="966788" eaLnBrk="0" fontAlgn="base" hangingPunct="0">
              <a:spcBef>
                <a:spcPct val="0"/>
              </a:spcBef>
              <a:spcAft>
                <a:spcPct val="0"/>
              </a:spcAft>
              <a:defRPr>
                <a:solidFill>
                  <a:schemeClr val="tx1"/>
                </a:solidFill>
                <a:latin typeface="Arial" charset="0"/>
              </a:defRPr>
            </a:lvl6pPr>
            <a:lvl7pPr marL="2971800" indent="-228600" defTabSz="966788" eaLnBrk="0" fontAlgn="base" hangingPunct="0">
              <a:spcBef>
                <a:spcPct val="0"/>
              </a:spcBef>
              <a:spcAft>
                <a:spcPct val="0"/>
              </a:spcAft>
              <a:defRPr>
                <a:solidFill>
                  <a:schemeClr val="tx1"/>
                </a:solidFill>
                <a:latin typeface="Arial" charset="0"/>
              </a:defRPr>
            </a:lvl7pPr>
            <a:lvl8pPr marL="3429000" indent="-228600" defTabSz="966788" eaLnBrk="0" fontAlgn="base" hangingPunct="0">
              <a:spcBef>
                <a:spcPct val="0"/>
              </a:spcBef>
              <a:spcAft>
                <a:spcPct val="0"/>
              </a:spcAft>
              <a:defRPr>
                <a:solidFill>
                  <a:schemeClr val="tx1"/>
                </a:solidFill>
                <a:latin typeface="Arial" charset="0"/>
              </a:defRPr>
            </a:lvl8pPr>
            <a:lvl9pPr marL="3886200" indent="-228600" defTabSz="966788" eaLnBrk="0" fontAlgn="base" hangingPunct="0">
              <a:spcBef>
                <a:spcPct val="0"/>
              </a:spcBef>
              <a:spcAft>
                <a:spcPct val="0"/>
              </a:spcAft>
              <a:defRPr>
                <a:solidFill>
                  <a:schemeClr val="tx1"/>
                </a:solidFill>
                <a:latin typeface="Arial" charset="0"/>
              </a:defRPr>
            </a:lvl9pPr>
          </a:lstStyle>
          <a:p>
            <a:fld id="{45DB3D40-4574-EA4D-8226-96720D135453}" type="datetime4">
              <a:rPr lang="en-US" altLang="en-US">
                <a:latin typeface="Times New Roman" charset="0"/>
              </a:rPr>
              <a:pPr/>
              <a:t>August 22, 2018</a:t>
            </a:fld>
            <a:endParaRPr lang="en-US" altLang="en-US">
              <a:latin typeface="Times New Roman" charset="0"/>
            </a:endParaRPr>
          </a:p>
        </p:txBody>
      </p:sp>
      <p:sp>
        <p:nvSpPr>
          <p:cNvPr id="55299"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charset="0"/>
              </a:defRPr>
            </a:lvl1pPr>
            <a:lvl2pPr marL="742950" indent="-285750" defTabSz="966788">
              <a:defRPr>
                <a:solidFill>
                  <a:schemeClr val="tx1"/>
                </a:solidFill>
                <a:latin typeface="Arial" charset="0"/>
              </a:defRPr>
            </a:lvl2pPr>
            <a:lvl3pPr marL="1143000" indent="-228600" defTabSz="966788">
              <a:defRPr>
                <a:solidFill>
                  <a:schemeClr val="tx1"/>
                </a:solidFill>
                <a:latin typeface="Arial" charset="0"/>
              </a:defRPr>
            </a:lvl3pPr>
            <a:lvl4pPr marL="1600200" indent="-228600" defTabSz="966788">
              <a:defRPr>
                <a:solidFill>
                  <a:schemeClr val="tx1"/>
                </a:solidFill>
                <a:latin typeface="Arial" charset="0"/>
              </a:defRPr>
            </a:lvl4pPr>
            <a:lvl5pPr marL="2057400" indent="-228600" defTabSz="966788">
              <a:defRPr>
                <a:solidFill>
                  <a:schemeClr val="tx1"/>
                </a:solidFill>
                <a:latin typeface="Arial" charset="0"/>
              </a:defRPr>
            </a:lvl5pPr>
            <a:lvl6pPr marL="2514600" indent="-228600" defTabSz="966788" eaLnBrk="0" fontAlgn="base" hangingPunct="0">
              <a:spcBef>
                <a:spcPct val="0"/>
              </a:spcBef>
              <a:spcAft>
                <a:spcPct val="0"/>
              </a:spcAft>
              <a:defRPr>
                <a:solidFill>
                  <a:schemeClr val="tx1"/>
                </a:solidFill>
                <a:latin typeface="Arial" charset="0"/>
              </a:defRPr>
            </a:lvl6pPr>
            <a:lvl7pPr marL="2971800" indent="-228600" defTabSz="966788" eaLnBrk="0" fontAlgn="base" hangingPunct="0">
              <a:spcBef>
                <a:spcPct val="0"/>
              </a:spcBef>
              <a:spcAft>
                <a:spcPct val="0"/>
              </a:spcAft>
              <a:defRPr>
                <a:solidFill>
                  <a:schemeClr val="tx1"/>
                </a:solidFill>
                <a:latin typeface="Arial" charset="0"/>
              </a:defRPr>
            </a:lvl7pPr>
            <a:lvl8pPr marL="3429000" indent="-228600" defTabSz="966788" eaLnBrk="0" fontAlgn="base" hangingPunct="0">
              <a:spcBef>
                <a:spcPct val="0"/>
              </a:spcBef>
              <a:spcAft>
                <a:spcPct val="0"/>
              </a:spcAft>
              <a:defRPr>
                <a:solidFill>
                  <a:schemeClr val="tx1"/>
                </a:solidFill>
                <a:latin typeface="Arial" charset="0"/>
              </a:defRPr>
            </a:lvl8pPr>
            <a:lvl9pPr marL="3886200" indent="-228600" defTabSz="966788" eaLnBrk="0" fontAlgn="base" hangingPunct="0">
              <a:spcBef>
                <a:spcPct val="0"/>
              </a:spcBef>
              <a:spcAft>
                <a:spcPct val="0"/>
              </a:spcAft>
              <a:defRPr>
                <a:solidFill>
                  <a:schemeClr val="tx1"/>
                </a:solidFill>
                <a:latin typeface="Arial" charset="0"/>
              </a:defRPr>
            </a:lvl9pPr>
          </a:lstStyle>
          <a:p>
            <a:r>
              <a:rPr lang="en-US" altLang="en-US">
                <a:latin typeface="Times New Roman" charset="0"/>
              </a:rPr>
              <a:t>Chapter 1 — Computer Abstractions and Technology</a:t>
            </a:r>
          </a:p>
        </p:txBody>
      </p:sp>
      <p:sp>
        <p:nvSpPr>
          <p:cNvPr id="5530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charset="0"/>
              </a:defRPr>
            </a:lvl1pPr>
            <a:lvl2pPr marL="742950" indent="-285750" defTabSz="966788">
              <a:defRPr>
                <a:solidFill>
                  <a:schemeClr val="tx1"/>
                </a:solidFill>
                <a:latin typeface="Arial" charset="0"/>
              </a:defRPr>
            </a:lvl2pPr>
            <a:lvl3pPr marL="1143000" indent="-228600" defTabSz="966788">
              <a:defRPr>
                <a:solidFill>
                  <a:schemeClr val="tx1"/>
                </a:solidFill>
                <a:latin typeface="Arial" charset="0"/>
              </a:defRPr>
            </a:lvl3pPr>
            <a:lvl4pPr marL="1600200" indent="-228600" defTabSz="966788">
              <a:defRPr>
                <a:solidFill>
                  <a:schemeClr val="tx1"/>
                </a:solidFill>
                <a:latin typeface="Arial" charset="0"/>
              </a:defRPr>
            </a:lvl4pPr>
            <a:lvl5pPr marL="2057400" indent="-228600" defTabSz="966788">
              <a:defRPr>
                <a:solidFill>
                  <a:schemeClr val="tx1"/>
                </a:solidFill>
                <a:latin typeface="Arial" charset="0"/>
              </a:defRPr>
            </a:lvl5pPr>
            <a:lvl6pPr marL="2514600" indent="-228600" defTabSz="966788" eaLnBrk="0" fontAlgn="base" hangingPunct="0">
              <a:spcBef>
                <a:spcPct val="0"/>
              </a:spcBef>
              <a:spcAft>
                <a:spcPct val="0"/>
              </a:spcAft>
              <a:defRPr>
                <a:solidFill>
                  <a:schemeClr val="tx1"/>
                </a:solidFill>
                <a:latin typeface="Arial" charset="0"/>
              </a:defRPr>
            </a:lvl6pPr>
            <a:lvl7pPr marL="2971800" indent="-228600" defTabSz="966788" eaLnBrk="0" fontAlgn="base" hangingPunct="0">
              <a:spcBef>
                <a:spcPct val="0"/>
              </a:spcBef>
              <a:spcAft>
                <a:spcPct val="0"/>
              </a:spcAft>
              <a:defRPr>
                <a:solidFill>
                  <a:schemeClr val="tx1"/>
                </a:solidFill>
                <a:latin typeface="Arial" charset="0"/>
              </a:defRPr>
            </a:lvl7pPr>
            <a:lvl8pPr marL="3429000" indent="-228600" defTabSz="966788" eaLnBrk="0" fontAlgn="base" hangingPunct="0">
              <a:spcBef>
                <a:spcPct val="0"/>
              </a:spcBef>
              <a:spcAft>
                <a:spcPct val="0"/>
              </a:spcAft>
              <a:defRPr>
                <a:solidFill>
                  <a:schemeClr val="tx1"/>
                </a:solidFill>
                <a:latin typeface="Arial" charset="0"/>
              </a:defRPr>
            </a:lvl8pPr>
            <a:lvl9pPr marL="3886200" indent="-228600" defTabSz="966788" eaLnBrk="0" fontAlgn="base" hangingPunct="0">
              <a:spcBef>
                <a:spcPct val="0"/>
              </a:spcBef>
              <a:spcAft>
                <a:spcPct val="0"/>
              </a:spcAft>
              <a:defRPr>
                <a:solidFill>
                  <a:schemeClr val="tx1"/>
                </a:solidFill>
                <a:latin typeface="Arial" charset="0"/>
              </a:defRPr>
            </a:lvl9pPr>
          </a:lstStyle>
          <a:p>
            <a:fld id="{15542C95-9B4E-754F-81E0-9AB9660BEE62}" type="slidenum">
              <a:rPr lang="en-US" altLang="en-US">
                <a:latin typeface="Times New Roman" charset="0"/>
              </a:rPr>
              <a:pPr/>
              <a:t>26</a:t>
            </a:fld>
            <a:endParaRPr lang="en-US" altLang="en-US">
              <a:latin typeface="Times New Roman" charset="0"/>
            </a:endParaRPr>
          </a:p>
        </p:txBody>
      </p:sp>
      <p:sp>
        <p:nvSpPr>
          <p:cNvPr id="55301" name="Rectangle 2"/>
          <p:cNvSpPr>
            <a:spLocks noGrp="1" noRot="1" noChangeAspect="1" noChangeArrowheads="1" noTextEdit="1"/>
          </p:cNvSpPr>
          <p:nvPr>
            <p:ph type="sldImg"/>
          </p:nvPr>
        </p:nvSpPr>
        <p:spPr>
          <a:ln/>
        </p:spPr>
      </p:sp>
      <p:sp>
        <p:nvSpPr>
          <p:cNvPr id="5530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r>
              <a:rPr lang="en-AU" altLang="en-US" dirty="0">
                <a:latin typeface="Times New Roman" charset="0"/>
              </a:rPr>
              <a:t>Book talks a little about this; it’s not that important for us…</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Participation includes Socrative component and in-class activities</a:t>
            </a:r>
          </a:p>
          <a:p>
            <a:r>
              <a:rPr lang="en-US" dirty="0"/>
              <a:t>Explain HW 0…</a:t>
            </a:r>
          </a:p>
        </p:txBody>
      </p:sp>
      <p:sp>
        <p:nvSpPr>
          <p:cNvPr id="4" name="Header Placeholder 3"/>
          <p:cNvSpPr>
            <a:spLocks noGrp="1"/>
          </p:cNvSpPr>
          <p:nvPr>
            <p:ph type="hdr" sz="quarter"/>
          </p:nvPr>
        </p:nvSpPr>
        <p:spPr/>
        <p:txBody>
          <a:bodyPr/>
          <a:lstStyle/>
          <a:p>
            <a:pPr>
              <a:defRPr/>
            </a:pPr>
            <a:r>
              <a:rPr lang="en-US"/>
              <a:t>Morgan Kaufmann Publishers</a:t>
            </a:r>
          </a:p>
        </p:txBody>
      </p:sp>
      <p:sp>
        <p:nvSpPr>
          <p:cNvPr id="5" name="Date Placeholder 4"/>
          <p:cNvSpPr>
            <a:spLocks noGrp="1"/>
          </p:cNvSpPr>
          <p:nvPr>
            <p:ph type="dt" idx="1"/>
          </p:nvPr>
        </p:nvSpPr>
        <p:spPr/>
        <p:txBody>
          <a:bodyPr/>
          <a:lstStyle/>
          <a:p>
            <a:pPr>
              <a:defRPr/>
            </a:pPr>
            <a:fld id="{0FA82DE6-C49B-6048-A923-91E2502A3296}" type="datetime4">
              <a:rPr lang="en-US" smtClean="0"/>
              <a:pPr>
                <a:defRPr/>
              </a:pPr>
              <a:t>August 22, 2018</a:t>
            </a:fld>
            <a:endParaRPr lang="en-US"/>
          </a:p>
        </p:txBody>
      </p:sp>
      <p:sp>
        <p:nvSpPr>
          <p:cNvPr id="6" name="Footer Placeholder 5"/>
          <p:cNvSpPr>
            <a:spLocks noGrp="1"/>
          </p:cNvSpPr>
          <p:nvPr>
            <p:ph type="ftr" sz="quarter" idx="4"/>
          </p:nvPr>
        </p:nvSpPr>
        <p:spPr/>
        <p:txBody>
          <a:bodyPr/>
          <a:lstStyle/>
          <a:p>
            <a:pPr>
              <a:defRPr/>
            </a:pPr>
            <a:r>
              <a:rPr lang="en-US"/>
              <a:t>Chapter 1 — Computer Abstractions and Technology</a:t>
            </a:r>
          </a:p>
        </p:txBody>
      </p:sp>
      <p:sp>
        <p:nvSpPr>
          <p:cNvPr id="7" name="Slide Number Placeholder 6"/>
          <p:cNvSpPr>
            <a:spLocks noGrp="1"/>
          </p:cNvSpPr>
          <p:nvPr>
            <p:ph type="sldNum" sz="quarter" idx="5"/>
          </p:nvPr>
        </p:nvSpPr>
        <p:spPr/>
        <p:txBody>
          <a:bodyPr/>
          <a:lstStyle/>
          <a:p>
            <a:pPr>
              <a:defRPr/>
            </a:pPr>
            <a:fld id="{DCBCC7A2-A7E5-EC47-93C9-2D5603B82333}" type="slidenum">
              <a:rPr lang="en-US" altLang="en-US" smtClean="0"/>
              <a:pPr>
                <a:defRPr/>
              </a:pPr>
              <a:t>5</a:t>
            </a:fld>
            <a:endParaRPr lang="en-US" altLang="en-US"/>
          </a:p>
        </p:txBody>
      </p:sp>
    </p:spTree>
    <p:extLst>
      <p:ext uri="{BB962C8B-B14F-4D97-AF65-F5344CB8AC3E}">
        <p14:creationId xmlns:p14="http://schemas.microsoft.com/office/powerpoint/2010/main" val="7822810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charset="0"/>
              </a:defRPr>
            </a:lvl1pPr>
            <a:lvl2pPr marL="742950" indent="-285750" defTabSz="966788">
              <a:defRPr>
                <a:solidFill>
                  <a:schemeClr val="tx1"/>
                </a:solidFill>
                <a:latin typeface="Arial" charset="0"/>
              </a:defRPr>
            </a:lvl2pPr>
            <a:lvl3pPr marL="1143000" indent="-228600" defTabSz="966788">
              <a:defRPr>
                <a:solidFill>
                  <a:schemeClr val="tx1"/>
                </a:solidFill>
                <a:latin typeface="Arial" charset="0"/>
              </a:defRPr>
            </a:lvl3pPr>
            <a:lvl4pPr marL="1600200" indent="-228600" defTabSz="966788">
              <a:defRPr>
                <a:solidFill>
                  <a:schemeClr val="tx1"/>
                </a:solidFill>
                <a:latin typeface="Arial" charset="0"/>
              </a:defRPr>
            </a:lvl4pPr>
            <a:lvl5pPr marL="2057400" indent="-228600" defTabSz="966788">
              <a:defRPr>
                <a:solidFill>
                  <a:schemeClr val="tx1"/>
                </a:solidFill>
                <a:latin typeface="Arial" charset="0"/>
              </a:defRPr>
            </a:lvl5pPr>
            <a:lvl6pPr marL="2514600" indent="-228600" defTabSz="966788" eaLnBrk="0" fontAlgn="base" hangingPunct="0">
              <a:spcBef>
                <a:spcPct val="0"/>
              </a:spcBef>
              <a:spcAft>
                <a:spcPct val="0"/>
              </a:spcAft>
              <a:defRPr>
                <a:solidFill>
                  <a:schemeClr val="tx1"/>
                </a:solidFill>
                <a:latin typeface="Arial" charset="0"/>
              </a:defRPr>
            </a:lvl6pPr>
            <a:lvl7pPr marL="2971800" indent="-228600" defTabSz="966788" eaLnBrk="0" fontAlgn="base" hangingPunct="0">
              <a:spcBef>
                <a:spcPct val="0"/>
              </a:spcBef>
              <a:spcAft>
                <a:spcPct val="0"/>
              </a:spcAft>
              <a:defRPr>
                <a:solidFill>
                  <a:schemeClr val="tx1"/>
                </a:solidFill>
                <a:latin typeface="Arial" charset="0"/>
              </a:defRPr>
            </a:lvl7pPr>
            <a:lvl8pPr marL="3429000" indent="-228600" defTabSz="966788" eaLnBrk="0" fontAlgn="base" hangingPunct="0">
              <a:spcBef>
                <a:spcPct val="0"/>
              </a:spcBef>
              <a:spcAft>
                <a:spcPct val="0"/>
              </a:spcAft>
              <a:defRPr>
                <a:solidFill>
                  <a:schemeClr val="tx1"/>
                </a:solidFill>
                <a:latin typeface="Arial" charset="0"/>
              </a:defRPr>
            </a:lvl8pPr>
            <a:lvl9pPr marL="3886200" indent="-228600" defTabSz="966788" eaLnBrk="0" fontAlgn="base" hangingPunct="0">
              <a:spcBef>
                <a:spcPct val="0"/>
              </a:spcBef>
              <a:spcAft>
                <a:spcPct val="0"/>
              </a:spcAft>
              <a:defRPr>
                <a:solidFill>
                  <a:schemeClr val="tx1"/>
                </a:solidFill>
                <a:latin typeface="Arial" charset="0"/>
              </a:defRPr>
            </a:lvl9pPr>
          </a:lstStyle>
          <a:p>
            <a:r>
              <a:rPr lang="en-US" altLang="en-US">
                <a:latin typeface="Times New Roman" charset="0"/>
              </a:rPr>
              <a:t>Morgan Kaufmann Publishers</a:t>
            </a:r>
          </a:p>
        </p:txBody>
      </p:sp>
      <p:sp>
        <p:nvSpPr>
          <p:cNvPr id="57346"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charset="0"/>
              </a:defRPr>
            </a:lvl1pPr>
            <a:lvl2pPr marL="742950" indent="-285750" defTabSz="966788">
              <a:defRPr>
                <a:solidFill>
                  <a:schemeClr val="tx1"/>
                </a:solidFill>
                <a:latin typeface="Arial" charset="0"/>
              </a:defRPr>
            </a:lvl2pPr>
            <a:lvl3pPr marL="1143000" indent="-228600" defTabSz="966788">
              <a:defRPr>
                <a:solidFill>
                  <a:schemeClr val="tx1"/>
                </a:solidFill>
                <a:latin typeface="Arial" charset="0"/>
              </a:defRPr>
            </a:lvl3pPr>
            <a:lvl4pPr marL="1600200" indent="-228600" defTabSz="966788">
              <a:defRPr>
                <a:solidFill>
                  <a:schemeClr val="tx1"/>
                </a:solidFill>
                <a:latin typeface="Arial" charset="0"/>
              </a:defRPr>
            </a:lvl4pPr>
            <a:lvl5pPr marL="2057400" indent="-228600" defTabSz="966788">
              <a:defRPr>
                <a:solidFill>
                  <a:schemeClr val="tx1"/>
                </a:solidFill>
                <a:latin typeface="Arial" charset="0"/>
              </a:defRPr>
            </a:lvl5pPr>
            <a:lvl6pPr marL="2514600" indent="-228600" defTabSz="966788" eaLnBrk="0" fontAlgn="base" hangingPunct="0">
              <a:spcBef>
                <a:spcPct val="0"/>
              </a:spcBef>
              <a:spcAft>
                <a:spcPct val="0"/>
              </a:spcAft>
              <a:defRPr>
                <a:solidFill>
                  <a:schemeClr val="tx1"/>
                </a:solidFill>
                <a:latin typeface="Arial" charset="0"/>
              </a:defRPr>
            </a:lvl6pPr>
            <a:lvl7pPr marL="2971800" indent="-228600" defTabSz="966788" eaLnBrk="0" fontAlgn="base" hangingPunct="0">
              <a:spcBef>
                <a:spcPct val="0"/>
              </a:spcBef>
              <a:spcAft>
                <a:spcPct val="0"/>
              </a:spcAft>
              <a:defRPr>
                <a:solidFill>
                  <a:schemeClr val="tx1"/>
                </a:solidFill>
                <a:latin typeface="Arial" charset="0"/>
              </a:defRPr>
            </a:lvl7pPr>
            <a:lvl8pPr marL="3429000" indent="-228600" defTabSz="966788" eaLnBrk="0" fontAlgn="base" hangingPunct="0">
              <a:spcBef>
                <a:spcPct val="0"/>
              </a:spcBef>
              <a:spcAft>
                <a:spcPct val="0"/>
              </a:spcAft>
              <a:defRPr>
                <a:solidFill>
                  <a:schemeClr val="tx1"/>
                </a:solidFill>
                <a:latin typeface="Arial" charset="0"/>
              </a:defRPr>
            </a:lvl8pPr>
            <a:lvl9pPr marL="3886200" indent="-228600" defTabSz="966788" eaLnBrk="0" fontAlgn="base" hangingPunct="0">
              <a:spcBef>
                <a:spcPct val="0"/>
              </a:spcBef>
              <a:spcAft>
                <a:spcPct val="0"/>
              </a:spcAft>
              <a:defRPr>
                <a:solidFill>
                  <a:schemeClr val="tx1"/>
                </a:solidFill>
                <a:latin typeface="Arial" charset="0"/>
              </a:defRPr>
            </a:lvl9pPr>
          </a:lstStyle>
          <a:p>
            <a:fld id="{8DF7106D-0A14-7C4A-B430-36F6E8431A34}" type="datetime4">
              <a:rPr lang="en-US" altLang="en-US">
                <a:latin typeface="Times New Roman" charset="0"/>
              </a:rPr>
              <a:pPr/>
              <a:t>August 22, 2018</a:t>
            </a:fld>
            <a:endParaRPr lang="en-US" altLang="en-US">
              <a:latin typeface="Times New Roman" charset="0"/>
            </a:endParaRPr>
          </a:p>
        </p:txBody>
      </p:sp>
      <p:sp>
        <p:nvSpPr>
          <p:cNvPr id="57347"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charset="0"/>
              </a:defRPr>
            </a:lvl1pPr>
            <a:lvl2pPr marL="742950" indent="-285750" defTabSz="966788">
              <a:defRPr>
                <a:solidFill>
                  <a:schemeClr val="tx1"/>
                </a:solidFill>
                <a:latin typeface="Arial" charset="0"/>
              </a:defRPr>
            </a:lvl2pPr>
            <a:lvl3pPr marL="1143000" indent="-228600" defTabSz="966788">
              <a:defRPr>
                <a:solidFill>
                  <a:schemeClr val="tx1"/>
                </a:solidFill>
                <a:latin typeface="Arial" charset="0"/>
              </a:defRPr>
            </a:lvl3pPr>
            <a:lvl4pPr marL="1600200" indent="-228600" defTabSz="966788">
              <a:defRPr>
                <a:solidFill>
                  <a:schemeClr val="tx1"/>
                </a:solidFill>
                <a:latin typeface="Arial" charset="0"/>
              </a:defRPr>
            </a:lvl4pPr>
            <a:lvl5pPr marL="2057400" indent="-228600" defTabSz="966788">
              <a:defRPr>
                <a:solidFill>
                  <a:schemeClr val="tx1"/>
                </a:solidFill>
                <a:latin typeface="Arial" charset="0"/>
              </a:defRPr>
            </a:lvl5pPr>
            <a:lvl6pPr marL="2514600" indent="-228600" defTabSz="966788" eaLnBrk="0" fontAlgn="base" hangingPunct="0">
              <a:spcBef>
                <a:spcPct val="0"/>
              </a:spcBef>
              <a:spcAft>
                <a:spcPct val="0"/>
              </a:spcAft>
              <a:defRPr>
                <a:solidFill>
                  <a:schemeClr val="tx1"/>
                </a:solidFill>
                <a:latin typeface="Arial" charset="0"/>
              </a:defRPr>
            </a:lvl6pPr>
            <a:lvl7pPr marL="2971800" indent="-228600" defTabSz="966788" eaLnBrk="0" fontAlgn="base" hangingPunct="0">
              <a:spcBef>
                <a:spcPct val="0"/>
              </a:spcBef>
              <a:spcAft>
                <a:spcPct val="0"/>
              </a:spcAft>
              <a:defRPr>
                <a:solidFill>
                  <a:schemeClr val="tx1"/>
                </a:solidFill>
                <a:latin typeface="Arial" charset="0"/>
              </a:defRPr>
            </a:lvl7pPr>
            <a:lvl8pPr marL="3429000" indent="-228600" defTabSz="966788" eaLnBrk="0" fontAlgn="base" hangingPunct="0">
              <a:spcBef>
                <a:spcPct val="0"/>
              </a:spcBef>
              <a:spcAft>
                <a:spcPct val="0"/>
              </a:spcAft>
              <a:defRPr>
                <a:solidFill>
                  <a:schemeClr val="tx1"/>
                </a:solidFill>
                <a:latin typeface="Arial" charset="0"/>
              </a:defRPr>
            </a:lvl8pPr>
            <a:lvl9pPr marL="3886200" indent="-228600" defTabSz="966788" eaLnBrk="0" fontAlgn="base" hangingPunct="0">
              <a:spcBef>
                <a:spcPct val="0"/>
              </a:spcBef>
              <a:spcAft>
                <a:spcPct val="0"/>
              </a:spcAft>
              <a:defRPr>
                <a:solidFill>
                  <a:schemeClr val="tx1"/>
                </a:solidFill>
                <a:latin typeface="Arial" charset="0"/>
              </a:defRPr>
            </a:lvl9pPr>
          </a:lstStyle>
          <a:p>
            <a:r>
              <a:rPr lang="en-US" altLang="en-US">
                <a:latin typeface="Times New Roman" charset="0"/>
              </a:rPr>
              <a:t>Chapter 1 — Computer Abstractions and Technology</a:t>
            </a:r>
          </a:p>
        </p:txBody>
      </p:sp>
      <p:sp>
        <p:nvSpPr>
          <p:cNvPr id="5734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charset="0"/>
              </a:defRPr>
            </a:lvl1pPr>
            <a:lvl2pPr marL="742950" indent="-285750" defTabSz="966788">
              <a:defRPr>
                <a:solidFill>
                  <a:schemeClr val="tx1"/>
                </a:solidFill>
                <a:latin typeface="Arial" charset="0"/>
              </a:defRPr>
            </a:lvl2pPr>
            <a:lvl3pPr marL="1143000" indent="-228600" defTabSz="966788">
              <a:defRPr>
                <a:solidFill>
                  <a:schemeClr val="tx1"/>
                </a:solidFill>
                <a:latin typeface="Arial" charset="0"/>
              </a:defRPr>
            </a:lvl3pPr>
            <a:lvl4pPr marL="1600200" indent="-228600" defTabSz="966788">
              <a:defRPr>
                <a:solidFill>
                  <a:schemeClr val="tx1"/>
                </a:solidFill>
                <a:latin typeface="Arial" charset="0"/>
              </a:defRPr>
            </a:lvl4pPr>
            <a:lvl5pPr marL="2057400" indent="-228600" defTabSz="966788">
              <a:defRPr>
                <a:solidFill>
                  <a:schemeClr val="tx1"/>
                </a:solidFill>
                <a:latin typeface="Arial" charset="0"/>
              </a:defRPr>
            </a:lvl5pPr>
            <a:lvl6pPr marL="2514600" indent="-228600" defTabSz="966788" eaLnBrk="0" fontAlgn="base" hangingPunct="0">
              <a:spcBef>
                <a:spcPct val="0"/>
              </a:spcBef>
              <a:spcAft>
                <a:spcPct val="0"/>
              </a:spcAft>
              <a:defRPr>
                <a:solidFill>
                  <a:schemeClr val="tx1"/>
                </a:solidFill>
                <a:latin typeface="Arial" charset="0"/>
              </a:defRPr>
            </a:lvl6pPr>
            <a:lvl7pPr marL="2971800" indent="-228600" defTabSz="966788" eaLnBrk="0" fontAlgn="base" hangingPunct="0">
              <a:spcBef>
                <a:spcPct val="0"/>
              </a:spcBef>
              <a:spcAft>
                <a:spcPct val="0"/>
              </a:spcAft>
              <a:defRPr>
                <a:solidFill>
                  <a:schemeClr val="tx1"/>
                </a:solidFill>
                <a:latin typeface="Arial" charset="0"/>
              </a:defRPr>
            </a:lvl7pPr>
            <a:lvl8pPr marL="3429000" indent="-228600" defTabSz="966788" eaLnBrk="0" fontAlgn="base" hangingPunct="0">
              <a:spcBef>
                <a:spcPct val="0"/>
              </a:spcBef>
              <a:spcAft>
                <a:spcPct val="0"/>
              </a:spcAft>
              <a:defRPr>
                <a:solidFill>
                  <a:schemeClr val="tx1"/>
                </a:solidFill>
                <a:latin typeface="Arial" charset="0"/>
              </a:defRPr>
            </a:lvl8pPr>
            <a:lvl9pPr marL="3886200" indent="-228600" defTabSz="966788" eaLnBrk="0" fontAlgn="base" hangingPunct="0">
              <a:spcBef>
                <a:spcPct val="0"/>
              </a:spcBef>
              <a:spcAft>
                <a:spcPct val="0"/>
              </a:spcAft>
              <a:defRPr>
                <a:solidFill>
                  <a:schemeClr val="tx1"/>
                </a:solidFill>
                <a:latin typeface="Arial" charset="0"/>
              </a:defRPr>
            </a:lvl9pPr>
          </a:lstStyle>
          <a:p>
            <a:fld id="{7DE0482B-0D4A-9346-A315-5257D2AAF242}" type="slidenum">
              <a:rPr lang="en-US" altLang="en-US">
                <a:latin typeface="Times New Roman" charset="0"/>
              </a:rPr>
              <a:pPr/>
              <a:t>27</a:t>
            </a:fld>
            <a:endParaRPr lang="en-US" altLang="en-US">
              <a:latin typeface="Times New Roman" charset="0"/>
            </a:endParaRPr>
          </a:p>
        </p:txBody>
      </p:sp>
      <p:sp>
        <p:nvSpPr>
          <p:cNvPr id="57349" name="Rectangle 2"/>
          <p:cNvSpPr>
            <a:spLocks noGrp="1" noRot="1" noChangeAspect="1" noChangeArrowheads="1" noTextEdit="1"/>
          </p:cNvSpPr>
          <p:nvPr>
            <p:ph type="sldImg"/>
          </p:nvPr>
        </p:nvSpPr>
        <p:spPr>
          <a:ln/>
        </p:spPr>
      </p:sp>
      <p:sp>
        <p:nvSpPr>
          <p:cNvPr id="5735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r>
              <a:rPr lang="en-AU" altLang="en-US" dirty="0">
                <a:latin typeface="Times New Roman" charset="0"/>
              </a:rPr>
              <a:t>A5 is mostly what we care about. Other stuff is interfaces, memory, etc.</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charset="0"/>
              </a:defRPr>
            </a:lvl1pPr>
            <a:lvl2pPr marL="742950" indent="-285750" defTabSz="966788">
              <a:defRPr>
                <a:solidFill>
                  <a:schemeClr val="tx1"/>
                </a:solidFill>
                <a:latin typeface="Arial" charset="0"/>
              </a:defRPr>
            </a:lvl2pPr>
            <a:lvl3pPr marL="1143000" indent="-228600" defTabSz="966788">
              <a:defRPr>
                <a:solidFill>
                  <a:schemeClr val="tx1"/>
                </a:solidFill>
                <a:latin typeface="Arial" charset="0"/>
              </a:defRPr>
            </a:lvl3pPr>
            <a:lvl4pPr marL="1600200" indent="-228600" defTabSz="966788">
              <a:defRPr>
                <a:solidFill>
                  <a:schemeClr val="tx1"/>
                </a:solidFill>
                <a:latin typeface="Arial" charset="0"/>
              </a:defRPr>
            </a:lvl4pPr>
            <a:lvl5pPr marL="2057400" indent="-228600" defTabSz="966788">
              <a:defRPr>
                <a:solidFill>
                  <a:schemeClr val="tx1"/>
                </a:solidFill>
                <a:latin typeface="Arial" charset="0"/>
              </a:defRPr>
            </a:lvl5pPr>
            <a:lvl6pPr marL="2514600" indent="-228600" defTabSz="966788" eaLnBrk="0" fontAlgn="base" hangingPunct="0">
              <a:spcBef>
                <a:spcPct val="0"/>
              </a:spcBef>
              <a:spcAft>
                <a:spcPct val="0"/>
              </a:spcAft>
              <a:defRPr>
                <a:solidFill>
                  <a:schemeClr val="tx1"/>
                </a:solidFill>
                <a:latin typeface="Arial" charset="0"/>
              </a:defRPr>
            </a:lvl6pPr>
            <a:lvl7pPr marL="2971800" indent="-228600" defTabSz="966788" eaLnBrk="0" fontAlgn="base" hangingPunct="0">
              <a:spcBef>
                <a:spcPct val="0"/>
              </a:spcBef>
              <a:spcAft>
                <a:spcPct val="0"/>
              </a:spcAft>
              <a:defRPr>
                <a:solidFill>
                  <a:schemeClr val="tx1"/>
                </a:solidFill>
                <a:latin typeface="Arial" charset="0"/>
              </a:defRPr>
            </a:lvl7pPr>
            <a:lvl8pPr marL="3429000" indent="-228600" defTabSz="966788" eaLnBrk="0" fontAlgn="base" hangingPunct="0">
              <a:spcBef>
                <a:spcPct val="0"/>
              </a:spcBef>
              <a:spcAft>
                <a:spcPct val="0"/>
              </a:spcAft>
              <a:defRPr>
                <a:solidFill>
                  <a:schemeClr val="tx1"/>
                </a:solidFill>
                <a:latin typeface="Arial" charset="0"/>
              </a:defRPr>
            </a:lvl8pPr>
            <a:lvl9pPr marL="3886200" indent="-228600" defTabSz="966788" eaLnBrk="0" fontAlgn="base" hangingPunct="0">
              <a:spcBef>
                <a:spcPct val="0"/>
              </a:spcBef>
              <a:spcAft>
                <a:spcPct val="0"/>
              </a:spcAft>
              <a:defRPr>
                <a:solidFill>
                  <a:schemeClr val="tx1"/>
                </a:solidFill>
                <a:latin typeface="Arial" charset="0"/>
              </a:defRPr>
            </a:lvl9pPr>
          </a:lstStyle>
          <a:p>
            <a:r>
              <a:rPr lang="en-US" altLang="en-US">
                <a:latin typeface="Times New Roman" charset="0"/>
              </a:rPr>
              <a:t>Morgan Kaufmann Publishers</a:t>
            </a:r>
          </a:p>
        </p:txBody>
      </p:sp>
      <p:sp>
        <p:nvSpPr>
          <p:cNvPr id="59394"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charset="0"/>
              </a:defRPr>
            </a:lvl1pPr>
            <a:lvl2pPr marL="742950" indent="-285750" defTabSz="966788">
              <a:defRPr>
                <a:solidFill>
                  <a:schemeClr val="tx1"/>
                </a:solidFill>
                <a:latin typeface="Arial" charset="0"/>
              </a:defRPr>
            </a:lvl2pPr>
            <a:lvl3pPr marL="1143000" indent="-228600" defTabSz="966788">
              <a:defRPr>
                <a:solidFill>
                  <a:schemeClr val="tx1"/>
                </a:solidFill>
                <a:latin typeface="Arial" charset="0"/>
              </a:defRPr>
            </a:lvl3pPr>
            <a:lvl4pPr marL="1600200" indent="-228600" defTabSz="966788">
              <a:defRPr>
                <a:solidFill>
                  <a:schemeClr val="tx1"/>
                </a:solidFill>
                <a:latin typeface="Arial" charset="0"/>
              </a:defRPr>
            </a:lvl4pPr>
            <a:lvl5pPr marL="2057400" indent="-228600" defTabSz="966788">
              <a:defRPr>
                <a:solidFill>
                  <a:schemeClr val="tx1"/>
                </a:solidFill>
                <a:latin typeface="Arial" charset="0"/>
              </a:defRPr>
            </a:lvl5pPr>
            <a:lvl6pPr marL="2514600" indent="-228600" defTabSz="966788" eaLnBrk="0" fontAlgn="base" hangingPunct="0">
              <a:spcBef>
                <a:spcPct val="0"/>
              </a:spcBef>
              <a:spcAft>
                <a:spcPct val="0"/>
              </a:spcAft>
              <a:defRPr>
                <a:solidFill>
                  <a:schemeClr val="tx1"/>
                </a:solidFill>
                <a:latin typeface="Arial" charset="0"/>
              </a:defRPr>
            </a:lvl6pPr>
            <a:lvl7pPr marL="2971800" indent="-228600" defTabSz="966788" eaLnBrk="0" fontAlgn="base" hangingPunct="0">
              <a:spcBef>
                <a:spcPct val="0"/>
              </a:spcBef>
              <a:spcAft>
                <a:spcPct val="0"/>
              </a:spcAft>
              <a:defRPr>
                <a:solidFill>
                  <a:schemeClr val="tx1"/>
                </a:solidFill>
                <a:latin typeface="Arial" charset="0"/>
              </a:defRPr>
            </a:lvl7pPr>
            <a:lvl8pPr marL="3429000" indent="-228600" defTabSz="966788" eaLnBrk="0" fontAlgn="base" hangingPunct="0">
              <a:spcBef>
                <a:spcPct val="0"/>
              </a:spcBef>
              <a:spcAft>
                <a:spcPct val="0"/>
              </a:spcAft>
              <a:defRPr>
                <a:solidFill>
                  <a:schemeClr val="tx1"/>
                </a:solidFill>
                <a:latin typeface="Arial" charset="0"/>
              </a:defRPr>
            </a:lvl8pPr>
            <a:lvl9pPr marL="3886200" indent="-228600" defTabSz="966788" eaLnBrk="0" fontAlgn="base" hangingPunct="0">
              <a:spcBef>
                <a:spcPct val="0"/>
              </a:spcBef>
              <a:spcAft>
                <a:spcPct val="0"/>
              </a:spcAft>
              <a:defRPr>
                <a:solidFill>
                  <a:schemeClr val="tx1"/>
                </a:solidFill>
                <a:latin typeface="Arial" charset="0"/>
              </a:defRPr>
            </a:lvl9pPr>
          </a:lstStyle>
          <a:p>
            <a:fld id="{7104CAFE-D36E-4349-ABC3-5B355C92ABD8}" type="datetime4">
              <a:rPr lang="en-US" altLang="en-US">
                <a:latin typeface="Times New Roman" charset="0"/>
              </a:rPr>
              <a:pPr/>
              <a:t>August 22, 2018</a:t>
            </a:fld>
            <a:endParaRPr lang="en-US" altLang="en-US">
              <a:latin typeface="Times New Roman" charset="0"/>
            </a:endParaRPr>
          </a:p>
        </p:txBody>
      </p:sp>
      <p:sp>
        <p:nvSpPr>
          <p:cNvPr id="59395"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charset="0"/>
              </a:defRPr>
            </a:lvl1pPr>
            <a:lvl2pPr marL="742950" indent="-285750" defTabSz="966788">
              <a:defRPr>
                <a:solidFill>
                  <a:schemeClr val="tx1"/>
                </a:solidFill>
                <a:latin typeface="Arial" charset="0"/>
              </a:defRPr>
            </a:lvl2pPr>
            <a:lvl3pPr marL="1143000" indent="-228600" defTabSz="966788">
              <a:defRPr>
                <a:solidFill>
                  <a:schemeClr val="tx1"/>
                </a:solidFill>
                <a:latin typeface="Arial" charset="0"/>
              </a:defRPr>
            </a:lvl3pPr>
            <a:lvl4pPr marL="1600200" indent="-228600" defTabSz="966788">
              <a:defRPr>
                <a:solidFill>
                  <a:schemeClr val="tx1"/>
                </a:solidFill>
                <a:latin typeface="Arial" charset="0"/>
              </a:defRPr>
            </a:lvl4pPr>
            <a:lvl5pPr marL="2057400" indent="-228600" defTabSz="966788">
              <a:defRPr>
                <a:solidFill>
                  <a:schemeClr val="tx1"/>
                </a:solidFill>
                <a:latin typeface="Arial" charset="0"/>
              </a:defRPr>
            </a:lvl5pPr>
            <a:lvl6pPr marL="2514600" indent="-228600" defTabSz="966788" eaLnBrk="0" fontAlgn="base" hangingPunct="0">
              <a:spcBef>
                <a:spcPct val="0"/>
              </a:spcBef>
              <a:spcAft>
                <a:spcPct val="0"/>
              </a:spcAft>
              <a:defRPr>
                <a:solidFill>
                  <a:schemeClr val="tx1"/>
                </a:solidFill>
                <a:latin typeface="Arial" charset="0"/>
              </a:defRPr>
            </a:lvl6pPr>
            <a:lvl7pPr marL="2971800" indent="-228600" defTabSz="966788" eaLnBrk="0" fontAlgn="base" hangingPunct="0">
              <a:spcBef>
                <a:spcPct val="0"/>
              </a:spcBef>
              <a:spcAft>
                <a:spcPct val="0"/>
              </a:spcAft>
              <a:defRPr>
                <a:solidFill>
                  <a:schemeClr val="tx1"/>
                </a:solidFill>
                <a:latin typeface="Arial" charset="0"/>
              </a:defRPr>
            </a:lvl7pPr>
            <a:lvl8pPr marL="3429000" indent="-228600" defTabSz="966788" eaLnBrk="0" fontAlgn="base" hangingPunct="0">
              <a:spcBef>
                <a:spcPct val="0"/>
              </a:spcBef>
              <a:spcAft>
                <a:spcPct val="0"/>
              </a:spcAft>
              <a:defRPr>
                <a:solidFill>
                  <a:schemeClr val="tx1"/>
                </a:solidFill>
                <a:latin typeface="Arial" charset="0"/>
              </a:defRPr>
            </a:lvl8pPr>
            <a:lvl9pPr marL="3886200" indent="-228600" defTabSz="966788" eaLnBrk="0" fontAlgn="base" hangingPunct="0">
              <a:spcBef>
                <a:spcPct val="0"/>
              </a:spcBef>
              <a:spcAft>
                <a:spcPct val="0"/>
              </a:spcAft>
              <a:defRPr>
                <a:solidFill>
                  <a:schemeClr val="tx1"/>
                </a:solidFill>
                <a:latin typeface="Arial" charset="0"/>
              </a:defRPr>
            </a:lvl9pPr>
          </a:lstStyle>
          <a:p>
            <a:r>
              <a:rPr lang="en-US" altLang="en-US">
                <a:latin typeface="Times New Roman" charset="0"/>
              </a:rPr>
              <a:t>Chapter 1 — Computer Abstractions and Technology</a:t>
            </a:r>
          </a:p>
        </p:txBody>
      </p:sp>
      <p:sp>
        <p:nvSpPr>
          <p:cNvPr id="5939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charset="0"/>
              </a:defRPr>
            </a:lvl1pPr>
            <a:lvl2pPr marL="742950" indent="-285750" defTabSz="966788">
              <a:defRPr>
                <a:solidFill>
                  <a:schemeClr val="tx1"/>
                </a:solidFill>
                <a:latin typeface="Arial" charset="0"/>
              </a:defRPr>
            </a:lvl2pPr>
            <a:lvl3pPr marL="1143000" indent="-228600" defTabSz="966788">
              <a:defRPr>
                <a:solidFill>
                  <a:schemeClr val="tx1"/>
                </a:solidFill>
                <a:latin typeface="Arial" charset="0"/>
              </a:defRPr>
            </a:lvl3pPr>
            <a:lvl4pPr marL="1600200" indent="-228600" defTabSz="966788">
              <a:defRPr>
                <a:solidFill>
                  <a:schemeClr val="tx1"/>
                </a:solidFill>
                <a:latin typeface="Arial" charset="0"/>
              </a:defRPr>
            </a:lvl4pPr>
            <a:lvl5pPr marL="2057400" indent="-228600" defTabSz="966788">
              <a:defRPr>
                <a:solidFill>
                  <a:schemeClr val="tx1"/>
                </a:solidFill>
                <a:latin typeface="Arial" charset="0"/>
              </a:defRPr>
            </a:lvl5pPr>
            <a:lvl6pPr marL="2514600" indent="-228600" defTabSz="966788" eaLnBrk="0" fontAlgn="base" hangingPunct="0">
              <a:spcBef>
                <a:spcPct val="0"/>
              </a:spcBef>
              <a:spcAft>
                <a:spcPct val="0"/>
              </a:spcAft>
              <a:defRPr>
                <a:solidFill>
                  <a:schemeClr val="tx1"/>
                </a:solidFill>
                <a:latin typeface="Arial" charset="0"/>
              </a:defRPr>
            </a:lvl6pPr>
            <a:lvl7pPr marL="2971800" indent="-228600" defTabSz="966788" eaLnBrk="0" fontAlgn="base" hangingPunct="0">
              <a:spcBef>
                <a:spcPct val="0"/>
              </a:spcBef>
              <a:spcAft>
                <a:spcPct val="0"/>
              </a:spcAft>
              <a:defRPr>
                <a:solidFill>
                  <a:schemeClr val="tx1"/>
                </a:solidFill>
                <a:latin typeface="Arial" charset="0"/>
              </a:defRPr>
            </a:lvl7pPr>
            <a:lvl8pPr marL="3429000" indent="-228600" defTabSz="966788" eaLnBrk="0" fontAlgn="base" hangingPunct="0">
              <a:spcBef>
                <a:spcPct val="0"/>
              </a:spcBef>
              <a:spcAft>
                <a:spcPct val="0"/>
              </a:spcAft>
              <a:defRPr>
                <a:solidFill>
                  <a:schemeClr val="tx1"/>
                </a:solidFill>
                <a:latin typeface="Arial" charset="0"/>
              </a:defRPr>
            </a:lvl8pPr>
            <a:lvl9pPr marL="3886200" indent="-228600" defTabSz="966788" eaLnBrk="0" fontAlgn="base" hangingPunct="0">
              <a:spcBef>
                <a:spcPct val="0"/>
              </a:spcBef>
              <a:spcAft>
                <a:spcPct val="0"/>
              </a:spcAft>
              <a:defRPr>
                <a:solidFill>
                  <a:schemeClr val="tx1"/>
                </a:solidFill>
                <a:latin typeface="Arial" charset="0"/>
              </a:defRPr>
            </a:lvl9pPr>
          </a:lstStyle>
          <a:p>
            <a:fld id="{82BE90C4-D73B-DD49-B807-870464611E61}" type="slidenum">
              <a:rPr lang="en-US" altLang="en-US">
                <a:latin typeface="Times New Roman" charset="0"/>
              </a:rPr>
              <a:pPr/>
              <a:t>28</a:t>
            </a:fld>
            <a:endParaRPr lang="en-US" altLang="en-US">
              <a:latin typeface="Times New Roman" charset="0"/>
            </a:endParaRPr>
          </a:p>
        </p:txBody>
      </p:sp>
      <p:sp>
        <p:nvSpPr>
          <p:cNvPr id="59397" name="Rectangle 2"/>
          <p:cNvSpPr>
            <a:spLocks noGrp="1" noRot="1" noChangeAspect="1" noChangeArrowheads="1" noTextEdit="1"/>
          </p:cNvSpPr>
          <p:nvPr>
            <p:ph type="sldImg"/>
          </p:nvPr>
        </p:nvSpPr>
        <p:spPr>
          <a:ln/>
        </p:spPr>
      </p:sp>
      <p:sp>
        <p:nvSpPr>
          <p:cNvPr id="5939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r>
              <a:rPr lang="en-AU" altLang="en-US" dirty="0">
                <a:latin typeface="Times New Roman" charset="0"/>
              </a:rPr>
              <a:t>Control figures out what operation we need to do and how to do it, </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charset="0"/>
              </a:defRPr>
            </a:lvl1pPr>
            <a:lvl2pPr marL="742950" indent="-285750" defTabSz="966788">
              <a:defRPr>
                <a:solidFill>
                  <a:schemeClr val="tx1"/>
                </a:solidFill>
                <a:latin typeface="Arial" charset="0"/>
              </a:defRPr>
            </a:lvl2pPr>
            <a:lvl3pPr marL="1143000" indent="-228600" defTabSz="966788">
              <a:defRPr>
                <a:solidFill>
                  <a:schemeClr val="tx1"/>
                </a:solidFill>
                <a:latin typeface="Arial" charset="0"/>
              </a:defRPr>
            </a:lvl3pPr>
            <a:lvl4pPr marL="1600200" indent="-228600" defTabSz="966788">
              <a:defRPr>
                <a:solidFill>
                  <a:schemeClr val="tx1"/>
                </a:solidFill>
                <a:latin typeface="Arial" charset="0"/>
              </a:defRPr>
            </a:lvl4pPr>
            <a:lvl5pPr marL="2057400" indent="-228600" defTabSz="966788">
              <a:defRPr>
                <a:solidFill>
                  <a:schemeClr val="tx1"/>
                </a:solidFill>
                <a:latin typeface="Arial" charset="0"/>
              </a:defRPr>
            </a:lvl5pPr>
            <a:lvl6pPr marL="2514600" indent="-228600" defTabSz="966788" eaLnBrk="0" fontAlgn="base" hangingPunct="0">
              <a:spcBef>
                <a:spcPct val="0"/>
              </a:spcBef>
              <a:spcAft>
                <a:spcPct val="0"/>
              </a:spcAft>
              <a:defRPr>
                <a:solidFill>
                  <a:schemeClr val="tx1"/>
                </a:solidFill>
                <a:latin typeface="Arial" charset="0"/>
              </a:defRPr>
            </a:lvl6pPr>
            <a:lvl7pPr marL="2971800" indent="-228600" defTabSz="966788" eaLnBrk="0" fontAlgn="base" hangingPunct="0">
              <a:spcBef>
                <a:spcPct val="0"/>
              </a:spcBef>
              <a:spcAft>
                <a:spcPct val="0"/>
              </a:spcAft>
              <a:defRPr>
                <a:solidFill>
                  <a:schemeClr val="tx1"/>
                </a:solidFill>
                <a:latin typeface="Arial" charset="0"/>
              </a:defRPr>
            </a:lvl7pPr>
            <a:lvl8pPr marL="3429000" indent="-228600" defTabSz="966788" eaLnBrk="0" fontAlgn="base" hangingPunct="0">
              <a:spcBef>
                <a:spcPct val="0"/>
              </a:spcBef>
              <a:spcAft>
                <a:spcPct val="0"/>
              </a:spcAft>
              <a:defRPr>
                <a:solidFill>
                  <a:schemeClr val="tx1"/>
                </a:solidFill>
                <a:latin typeface="Arial" charset="0"/>
              </a:defRPr>
            </a:lvl8pPr>
            <a:lvl9pPr marL="3886200" indent="-228600" defTabSz="966788" eaLnBrk="0" fontAlgn="base" hangingPunct="0">
              <a:spcBef>
                <a:spcPct val="0"/>
              </a:spcBef>
              <a:spcAft>
                <a:spcPct val="0"/>
              </a:spcAft>
              <a:defRPr>
                <a:solidFill>
                  <a:schemeClr val="tx1"/>
                </a:solidFill>
                <a:latin typeface="Arial" charset="0"/>
              </a:defRPr>
            </a:lvl9pPr>
          </a:lstStyle>
          <a:p>
            <a:r>
              <a:rPr lang="en-US" altLang="en-US">
                <a:latin typeface="Times New Roman" charset="0"/>
              </a:rPr>
              <a:t>Morgan Kaufmann Publishers</a:t>
            </a:r>
          </a:p>
        </p:txBody>
      </p:sp>
      <p:sp>
        <p:nvSpPr>
          <p:cNvPr id="61442"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charset="0"/>
              </a:defRPr>
            </a:lvl1pPr>
            <a:lvl2pPr marL="742950" indent="-285750" defTabSz="966788">
              <a:defRPr>
                <a:solidFill>
                  <a:schemeClr val="tx1"/>
                </a:solidFill>
                <a:latin typeface="Arial" charset="0"/>
              </a:defRPr>
            </a:lvl2pPr>
            <a:lvl3pPr marL="1143000" indent="-228600" defTabSz="966788">
              <a:defRPr>
                <a:solidFill>
                  <a:schemeClr val="tx1"/>
                </a:solidFill>
                <a:latin typeface="Arial" charset="0"/>
              </a:defRPr>
            </a:lvl3pPr>
            <a:lvl4pPr marL="1600200" indent="-228600" defTabSz="966788">
              <a:defRPr>
                <a:solidFill>
                  <a:schemeClr val="tx1"/>
                </a:solidFill>
                <a:latin typeface="Arial" charset="0"/>
              </a:defRPr>
            </a:lvl4pPr>
            <a:lvl5pPr marL="2057400" indent="-228600" defTabSz="966788">
              <a:defRPr>
                <a:solidFill>
                  <a:schemeClr val="tx1"/>
                </a:solidFill>
                <a:latin typeface="Arial" charset="0"/>
              </a:defRPr>
            </a:lvl5pPr>
            <a:lvl6pPr marL="2514600" indent="-228600" defTabSz="966788" eaLnBrk="0" fontAlgn="base" hangingPunct="0">
              <a:spcBef>
                <a:spcPct val="0"/>
              </a:spcBef>
              <a:spcAft>
                <a:spcPct val="0"/>
              </a:spcAft>
              <a:defRPr>
                <a:solidFill>
                  <a:schemeClr val="tx1"/>
                </a:solidFill>
                <a:latin typeface="Arial" charset="0"/>
              </a:defRPr>
            </a:lvl6pPr>
            <a:lvl7pPr marL="2971800" indent="-228600" defTabSz="966788" eaLnBrk="0" fontAlgn="base" hangingPunct="0">
              <a:spcBef>
                <a:spcPct val="0"/>
              </a:spcBef>
              <a:spcAft>
                <a:spcPct val="0"/>
              </a:spcAft>
              <a:defRPr>
                <a:solidFill>
                  <a:schemeClr val="tx1"/>
                </a:solidFill>
                <a:latin typeface="Arial" charset="0"/>
              </a:defRPr>
            </a:lvl7pPr>
            <a:lvl8pPr marL="3429000" indent="-228600" defTabSz="966788" eaLnBrk="0" fontAlgn="base" hangingPunct="0">
              <a:spcBef>
                <a:spcPct val="0"/>
              </a:spcBef>
              <a:spcAft>
                <a:spcPct val="0"/>
              </a:spcAft>
              <a:defRPr>
                <a:solidFill>
                  <a:schemeClr val="tx1"/>
                </a:solidFill>
                <a:latin typeface="Arial" charset="0"/>
              </a:defRPr>
            </a:lvl8pPr>
            <a:lvl9pPr marL="3886200" indent="-228600" defTabSz="966788" eaLnBrk="0" fontAlgn="base" hangingPunct="0">
              <a:spcBef>
                <a:spcPct val="0"/>
              </a:spcBef>
              <a:spcAft>
                <a:spcPct val="0"/>
              </a:spcAft>
              <a:defRPr>
                <a:solidFill>
                  <a:schemeClr val="tx1"/>
                </a:solidFill>
                <a:latin typeface="Arial" charset="0"/>
              </a:defRPr>
            </a:lvl9pPr>
          </a:lstStyle>
          <a:p>
            <a:fld id="{429A8E7E-E457-BF47-8EFB-86E2E2AD066B}" type="datetime4">
              <a:rPr lang="en-US" altLang="en-US">
                <a:latin typeface="Times New Roman" charset="0"/>
              </a:rPr>
              <a:pPr/>
              <a:t>August 22, 2018</a:t>
            </a:fld>
            <a:endParaRPr lang="en-US" altLang="en-US">
              <a:latin typeface="Times New Roman" charset="0"/>
            </a:endParaRPr>
          </a:p>
        </p:txBody>
      </p:sp>
      <p:sp>
        <p:nvSpPr>
          <p:cNvPr id="61443"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charset="0"/>
              </a:defRPr>
            </a:lvl1pPr>
            <a:lvl2pPr marL="742950" indent="-285750" defTabSz="966788">
              <a:defRPr>
                <a:solidFill>
                  <a:schemeClr val="tx1"/>
                </a:solidFill>
                <a:latin typeface="Arial" charset="0"/>
              </a:defRPr>
            </a:lvl2pPr>
            <a:lvl3pPr marL="1143000" indent="-228600" defTabSz="966788">
              <a:defRPr>
                <a:solidFill>
                  <a:schemeClr val="tx1"/>
                </a:solidFill>
                <a:latin typeface="Arial" charset="0"/>
              </a:defRPr>
            </a:lvl3pPr>
            <a:lvl4pPr marL="1600200" indent="-228600" defTabSz="966788">
              <a:defRPr>
                <a:solidFill>
                  <a:schemeClr val="tx1"/>
                </a:solidFill>
                <a:latin typeface="Arial" charset="0"/>
              </a:defRPr>
            </a:lvl4pPr>
            <a:lvl5pPr marL="2057400" indent="-228600" defTabSz="966788">
              <a:defRPr>
                <a:solidFill>
                  <a:schemeClr val="tx1"/>
                </a:solidFill>
                <a:latin typeface="Arial" charset="0"/>
              </a:defRPr>
            </a:lvl5pPr>
            <a:lvl6pPr marL="2514600" indent="-228600" defTabSz="966788" eaLnBrk="0" fontAlgn="base" hangingPunct="0">
              <a:spcBef>
                <a:spcPct val="0"/>
              </a:spcBef>
              <a:spcAft>
                <a:spcPct val="0"/>
              </a:spcAft>
              <a:defRPr>
                <a:solidFill>
                  <a:schemeClr val="tx1"/>
                </a:solidFill>
                <a:latin typeface="Arial" charset="0"/>
              </a:defRPr>
            </a:lvl6pPr>
            <a:lvl7pPr marL="2971800" indent="-228600" defTabSz="966788" eaLnBrk="0" fontAlgn="base" hangingPunct="0">
              <a:spcBef>
                <a:spcPct val="0"/>
              </a:spcBef>
              <a:spcAft>
                <a:spcPct val="0"/>
              </a:spcAft>
              <a:defRPr>
                <a:solidFill>
                  <a:schemeClr val="tx1"/>
                </a:solidFill>
                <a:latin typeface="Arial" charset="0"/>
              </a:defRPr>
            </a:lvl7pPr>
            <a:lvl8pPr marL="3429000" indent="-228600" defTabSz="966788" eaLnBrk="0" fontAlgn="base" hangingPunct="0">
              <a:spcBef>
                <a:spcPct val="0"/>
              </a:spcBef>
              <a:spcAft>
                <a:spcPct val="0"/>
              </a:spcAft>
              <a:defRPr>
                <a:solidFill>
                  <a:schemeClr val="tx1"/>
                </a:solidFill>
                <a:latin typeface="Arial" charset="0"/>
              </a:defRPr>
            </a:lvl8pPr>
            <a:lvl9pPr marL="3886200" indent="-228600" defTabSz="966788" eaLnBrk="0" fontAlgn="base" hangingPunct="0">
              <a:spcBef>
                <a:spcPct val="0"/>
              </a:spcBef>
              <a:spcAft>
                <a:spcPct val="0"/>
              </a:spcAft>
              <a:defRPr>
                <a:solidFill>
                  <a:schemeClr val="tx1"/>
                </a:solidFill>
                <a:latin typeface="Arial" charset="0"/>
              </a:defRPr>
            </a:lvl9pPr>
          </a:lstStyle>
          <a:p>
            <a:r>
              <a:rPr lang="en-US" altLang="en-US">
                <a:latin typeface="Times New Roman" charset="0"/>
              </a:rPr>
              <a:t>Chapter 1 — Computer Abstractions and Technology</a:t>
            </a:r>
          </a:p>
        </p:txBody>
      </p:sp>
      <p:sp>
        <p:nvSpPr>
          <p:cNvPr id="6144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charset="0"/>
              </a:defRPr>
            </a:lvl1pPr>
            <a:lvl2pPr marL="742950" indent="-285750" defTabSz="966788">
              <a:defRPr>
                <a:solidFill>
                  <a:schemeClr val="tx1"/>
                </a:solidFill>
                <a:latin typeface="Arial" charset="0"/>
              </a:defRPr>
            </a:lvl2pPr>
            <a:lvl3pPr marL="1143000" indent="-228600" defTabSz="966788">
              <a:defRPr>
                <a:solidFill>
                  <a:schemeClr val="tx1"/>
                </a:solidFill>
                <a:latin typeface="Arial" charset="0"/>
              </a:defRPr>
            </a:lvl3pPr>
            <a:lvl4pPr marL="1600200" indent="-228600" defTabSz="966788">
              <a:defRPr>
                <a:solidFill>
                  <a:schemeClr val="tx1"/>
                </a:solidFill>
                <a:latin typeface="Arial" charset="0"/>
              </a:defRPr>
            </a:lvl4pPr>
            <a:lvl5pPr marL="2057400" indent="-228600" defTabSz="966788">
              <a:defRPr>
                <a:solidFill>
                  <a:schemeClr val="tx1"/>
                </a:solidFill>
                <a:latin typeface="Arial" charset="0"/>
              </a:defRPr>
            </a:lvl5pPr>
            <a:lvl6pPr marL="2514600" indent="-228600" defTabSz="966788" eaLnBrk="0" fontAlgn="base" hangingPunct="0">
              <a:spcBef>
                <a:spcPct val="0"/>
              </a:spcBef>
              <a:spcAft>
                <a:spcPct val="0"/>
              </a:spcAft>
              <a:defRPr>
                <a:solidFill>
                  <a:schemeClr val="tx1"/>
                </a:solidFill>
                <a:latin typeface="Arial" charset="0"/>
              </a:defRPr>
            </a:lvl6pPr>
            <a:lvl7pPr marL="2971800" indent="-228600" defTabSz="966788" eaLnBrk="0" fontAlgn="base" hangingPunct="0">
              <a:spcBef>
                <a:spcPct val="0"/>
              </a:spcBef>
              <a:spcAft>
                <a:spcPct val="0"/>
              </a:spcAft>
              <a:defRPr>
                <a:solidFill>
                  <a:schemeClr val="tx1"/>
                </a:solidFill>
                <a:latin typeface="Arial" charset="0"/>
              </a:defRPr>
            </a:lvl7pPr>
            <a:lvl8pPr marL="3429000" indent="-228600" defTabSz="966788" eaLnBrk="0" fontAlgn="base" hangingPunct="0">
              <a:spcBef>
                <a:spcPct val="0"/>
              </a:spcBef>
              <a:spcAft>
                <a:spcPct val="0"/>
              </a:spcAft>
              <a:defRPr>
                <a:solidFill>
                  <a:schemeClr val="tx1"/>
                </a:solidFill>
                <a:latin typeface="Arial" charset="0"/>
              </a:defRPr>
            </a:lvl8pPr>
            <a:lvl9pPr marL="3886200" indent="-228600" defTabSz="966788" eaLnBrk="0" fontAlgn="base" hangingPunct="0">
              <a:spcBef>
                <a:spcPct val="0"/>
              </a:spcBef>
              <a:spcAft>
                <a:spcPct val="0"/>
              </a:spcAft>
              <a:defRPr>
                <a:solidFill>
                  <a:schemeClr val="tx1"/>
                </a:solidFill>
                <a:latin typeface="Arial" charset="0"/>
              </a:defRPr>
            </a:lvl9pPr>
          </a:lstStyle>
          <a:p>
            <a:fld id="{D5AEFF9C-4667-D44E-A60D-7C331D4CF43D}" type="slidenum">
              <a:rPr lang="en-US" altLang="en-US">
                <a:latin typeface="Times New Roman" charset="0"/>
              </a:rPr>
              <a:pPr/>
              <a:t>29</a:t>
            </a:fld>
            <a:endParaRPr lang="en-US" altLang="en-US">
              <a:latin typeface="Times New Roman" charset="0"/>
            </a:endParaRPr>
          </a:p>
        </p:txBody>
      </p:sp>
      <p:sp>
        <p:nvSpPr>
          <p:cNvPr id="61445" name="Rectangle 2"/>
          <p:cNvSpPr>
            <a:spLocks noGrp="1" noRot="1" noChangeAspect="1" noChangeArrowheads="1" noTextEdit="1"/>
          </p:cNvSpPr>
          <p:nvPr>
            <p:ph type="sldImg"/>
          </p:nvPr>
        </p:nvSpPr>
        <p:spPr>
          <a:ln/>
        </p:spPr>
      </p:sp>
      <p:sp>
        <p:nvSpPr>
          <p:cNvPr id="6144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AU" altLang="en-US">
              <a:latin typeface="Times New Roman"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charset="0"/>
              </a:defRPr>
            </a:lvl1pPr>
            <a:lvl2pPr marL="742950" indent="-285750" defTabSz="966788">
              <a:defRPr>
                <a:solidFill>
                  <a:schemeClr val="tx1"/>
                </a:solidFill>
                <a:latin typeface="Arial" charset="0"/>
              </a:defRPr>
            </a:lvl2pPr>
            <a:lvl3pPr marL="1143000" indent="-228600" defTabSz="966788">
              <a:defRPr>
                <a:solidFill>
                  <a:schemeClr val="tx1"/>
                </a:solidFill>
                <a:latin typeface="Arial" charset="0"/>
              </a:defRPr>
            </a:lvl3pPr>
            <a:lvl4pPr marL="1600200" indent="-228600" defTabSz="966788">
              <a:defRPr>
                <a:solidFill>
                  <a:schemeClr val="tx1"/>
                </a:solidFill>
                <a:latin typeface="Arial" charset="0"/>
              </a:defRPr>
            </a:lvl4pPr>
            <a:lvl5pPr marL="2057400" indent="-228600" defTabSz="966788">
              <a:defRPr>
                <a:solidFill>
                  <a:schemeClr val="tx1"/>
                </a:solidFill>
                <a:latin typeface="Arial" charset="0"/>
              </a:defRPr>
            </a:lvl5pPr>
            <a:lvl6pPr marL="2514600" indent="-228600" defTabSz="966788" eaLnBrk="0" fontAlgn="base" hangingPunct="0">
              <a:spcBef>
                <a:spcPct val="0"/>
              </a:spcBef>
              <a:spcAft>
                <a:spcPct val="0"/>
              </a:spcAft>
              <a:defRPr>
                <a:solidFill>
                  <a:schemeClr val="tx1"/>
                </a:solidFill>
                <a:latin typeface="Arial" charset="0"/>
              </a:defRPr>
            </a:lvl6pPr>
            <a:lvl7pPr marL="2971800" indent="-228600" defTabSz="966788" eaLnBrk="0" fontAlgn="base" hangingPunct="0">
              <a:spcBef>
                <a:spcPct val="0"/>
              </a:spcBef>
              <a:spcAft>
                <a:spcPct val="0"/>
              </a:spcAft>
              <a:defRPr>
                <a:solidFill>
                  <a:schemeClr val="tx1"/>
                </a:solidFill>
                <a:latin typeface="Arial" charset="0"/>
              </a:defRPr>
            </a:lvl7pPr>
            <a:lvl8pPr marL="3429000" indent="-228600" defTabSz="966788" eaLnBrk="0" fontAlgn="base" hangingPunct="0">
              <a:spcBef>
                <a:spcPct val="0"/>
              </a:spcBef>
              <a:spcAft>
                <a:spcPct val="0"/>
              </a:spcAft>
              <a:defRPr>
                <a:solidFill>
                  <a:schemeClr val="tx1"/>
                </a:solidFill>
                <a:latin typeface="Arial" charset="0"/>
              </a:defRPr>
            </a:lvl8pPr>
            <a:lvl9pPr marL="3886200" indent="-228600" defTabSz="966788" eaLnBrk="0" fontAlgn="base" hangingPunct="0">
              <a:spcBef>
                <a:spcPct val="0"/>
              </a:spcBef>
              <a:spcAft>
                <a:spcPct val="0"/>
              </a:spcAft>
              <a:defRPr>
                <a:solidFill>
                  <a:schemeClr val="tx1"/>
                </a:solidFill>
                <a:latin typeface="Arial" charset="0"/>
              </a:defRPr>
            </a:lvl9pPr>
          </a:lstStyle>
          <a:p>
            <a:r>
              <a:rPr lang="en-US" altLang="en-US">
                <a:latin typeface="Times New Roman" charset="0"/>
              </a:rPr>
              <a:t>Morgan Kaufmann Publishers</a:t>
            </a:r>
          </a:p>
        </p:txBody>
      </p:sp>
      <p:sp>
        <p:nvSpPr>
          <p:cNvPr id="63490"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charset="0"/>
              </a:defRPr>
            </a:lvl1pPr>
            <a:lvl2pPr marL="742950" indent="-285750" defTabSz="966788">
              <a:defRPr>
                <a:solidFill>
                  <a:schemeClr val="tx1"/>
                </a:solidFill>
                <a:latin typeface="Arial" charset="0"/>
              </a:defRPr>
            </a:lvl2pPr>
            <a:lvl3pPr marL="1143000" indent="-228600" defTabSz="966788">
              <a:defRPr>
                <a:solidFill>
                  <a:schemeClr val="tx1"/>
                </a:solidFill>
                <a:latin typeface="Arial" charset="0"/>
              </a:defRPr>
            </a:lvl3pPr>
            <a:lvl4pPr marL="1600200" indent="-228600" defTabSz="966788">
              <a:defRPr>
                <a:solidFill>
                  <a:schemeClr val="tx1"/>
                </a:solidFill>
                <a:latin typeface="Arial" charset="0"/>
              </a:defRPr>
            </a:lvl4pPr>
            <a:lvl5pPr marL="2057400" indent="-228600" defTabSz="966788">
              <a:defRPr>
                <a:solidFill>
                  <a:schemeClr val="tx1"/>
                </a:solidFill>
                <a:latin typeface="Arial" charset="0"/>
              </a:defRPr>
            </a:lvl5pPr>
            <a:lvl6pPr marL="2514600" indent="-228600" defTabSz="966788" eaLnBrk="0" fontAlgn="base" hangingPunct="0">
              <a:spcBef>
                <a:spcPct val="0"/>
              </a:spcBef>
              <a:spcAft>
                <a:spcPct val="0"/>
              </a:spcAft>
              <a:defRPr>
                <a:solidFill>
                  <a:schemeClr val="tx1"/>
                </a:solidFill>
                <a:latin typeface="Arial" charset="0"/>
              </a:defRPr>
            </a:lvl6pPr>
            <a:lvl7pPr marL="2971800" indent="-228600" defTabSz="966788" eaLnBrk="0" fontAlgn="base" hangingPunct="0">
              <a:spcBef>
                <a:spcPct val="0"/>
              </a:spcBef>
              <a:spcAft>
                <a:spcPct val="0"/>
              </a:spcAft>
              <a:defRPr>
                <a:solidFill>
                  <a:schemeClr val="tx1"/>
                </a:solidFill>
                <a:latin typeface="Arial" charset="0"/>
              </a:defRPr>
            </a:lvl7pPr>
            <a:lvl8pPr marL="3429000" indent="-228600" defTabSz="966788" eaLnBrk="0" fontAlgn="base" hangingPunct="0">
              <a:spcBef>
                <a:spcPct val="0"/>
              </a:spcBef>
              <a:spcAft>
                <a:spcPct val="0"/>
              </a:spcAft>
              <a:defRPr>
                <a:solidFill>
                  <a:schemeClr val="tx1"/>
                </a:solidFill>
                <a:latin typeface="Arial" charset="0"/>
              </a:defRPr>
            </a:lvl8pPr>
            <a:lvl9pPr marL="3886200" indent="-228600" defTabSz="966788" eaLnBrk="0" fontAlgn="base" hangingPunct="0">
              <a:spcBef>
                <a:spcPct val="0"/>
              </a:spcBef>
              <a:spcAft>
                <a:spcPct val="0"/>
              </a:spcAft>
              <a:defRPr>
                <a:solidFill>
                  <a:schemeClr val="tx1"/>
                </a:solidFill>
                <a:latin typeface="Arial" charset="0"/>
              </a:defRPr>
            </a:lvl9pPr>
          </a:lstStyle>
          <a:p>
            <a:fld id="{47D92052-5961-2047-85EB-70113A3744D2}" type="datetime4">
              <a:rPr lang="en-US" altLang="en-US">
                <a:latin typeface="Times New Roman" charset="0"/>
              </a:rPr>
              <a:pPr/>
              <a:t>August 22, 2018</a:t>
            </a:fld>
            <a:endParaRPr lang="en-US" altLang="en-US">
              <a:latin typeface="Times New Roman" charset="0"/>
            </a:endParaRPr>
          </a:p>
        </p:txBody>
      </p:sp>
      <p:sp>
        <p:nvSpPr>
          <p:cNvPr id="63491"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charset="0"/>
              </a:defRPr>
            </a:lvl1pPr>
            <a:lvl2pPr marL="742950" indent="-285750" defTabSz="966788">
              <a:defRPr>
                <a:solidFill>
                  <a:schemeClr val="tx1"/>
                </a:solidFill>
                <a:latin typeface="Arial" charset="0"/>
              </a:defRPr>
            </a:lvl2pPr>
            <a:lvl3pPr marL="1143000" indent="-228600" defTabSz="966788">
              <a:defRPr>
                <a:solidFill>
                  <a:schemeClr val="tx1"/>
                </a:solidFill>
                <a:latin typeface="Arial" charset="0"/>
              </a:defRPr>
            </a:lvl3pPr>
            <a:lvl4pPr marL="1600200" indent="-228600" defTabSz="966788">
              <a:defRPr>
                <a:solidFill>
                  <a:schemeClr val="tx1"/>
                </a:solidFill>
                <a:latin typeface="Arial" charset="0"/>
              </a:defRPr>
            </a:lvl4pPr>
            <a:lvl5pPr marL="2057400" indent="-228600" defTabSz="966788">
              <a:defRPr>
                <a:solidFill>
                  <a:schemeClr val="tx1"/>
                </a:solidFill>
                <a:latin typeface="Arial" charset="0"/>
              </a:defRPr>
            </a:lvl5pPr>
            <a:lvl6pPr marL="2514600" indent="-228600" defTabSz="966788" eaLnBrk="0" fontAlgn="base" hangingPunct="0">
              <a:spcBef>
                <a:spcPct val="0"/>
              </a:spcBef>
              <a:spcAft>
                <a:spcPct val="0"/>
              </a:spcAft>
              <a:defRPr>
                <a:solidFill>
                  <a:schemeClr val="tx1"/>
                </a:solidFill>
                <a:latin typeface="Arial" charset="0"/>
              </a:defRPr>
            </a:lvl6pPr>
            <a:lvl7pPr marL="2971800" indent="-228600" defTabSz="966788" eaLnBrk="0" fontAlgn="base" hangingPunct="0">
              <a:spcBef>
                <a:spcPct val="0"/>
              </a:spcBef>
              <a:spcAft>
                <a:spcPct val="0"/>
              </a:spcAft>
              <a:defRPr>
                <a:solidFill>
                  <a:schemeClr val="tx1"/>
                </a:solidFill>
                <a:latin typeface="Arial" charset="0"/>
              </a:defRPr>
            </a:lvl7pPr>
            <a:lvl8pPr marL="3429000" indent="-228600" defTabSz="966788" eaLnBrk="0" fontAlgn="base" hangingPunct="0">
              <a:spcBef>
                <a:spcPct val="0"/>
              </a:spcBef>
              <a:spcAft>
                <a:spcPct val="0"/>
              </a:spcAft>
              <a:defRPr>
                <a:solidFill>
                  <a:schemeClr val="tx1"/>
                </a:solidFill>
                <a:latin typeface="Arial" charset="0"/>
              </a:defRPr>
            </a:lvl8pPr>
            <a:lvl9pPr marL="3886200" indent="-228600" defTabSz="966788" eaLnBrk="0" fontAlgn="base" hangingPunct="0">
              <a:spcBef>
                <a:spcPct val="0"/>
              </a:spcBef>
              <a:spcAft>
                <a:spcPct val="0"/>
              </a:spcAft>
              <a:defRPr>
                <a:solidFill>
                  <a:schemeClr val="tx1"/>
                </a:solidFill>
                <a:latin typeface="Arial" charset="0"/>
              </a:defRPr>
            </a:lvl9pPr>
          </a:lstStyle>
          <a:p>
            <a:r>
              <a:rPr lang="en-US" altLang="en-US">
                <a:latin typeface="Times New Roman" charset="0"/>
              </a:rPr>
              <a:t>Chapter 1 — Computer Abstractions and Technology</a:t>
            </a:r>
          </a:p>
        </p:txBody>
      </p:sp>
      <p:sp>
        <p:nvSpPr>
          <p:cNvPr id="6349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charset="0"/>
              </a:defRPr>
            </a:lvl1pPr>
            <a:lvl2pPr marL="742950" indent="-285750" defTabSz="966788">
              <a:defRPr>
                <a:solidFill>
                  <a:schemeClr val="tx1"/>
                </a:solidFill>
                <a:latin typeface="Arial" charset="0"/>
              </a:defRPr>
            </a:lvl2pPr>
            <a:lvl3pPr marL="1143000" indent="-228600" defTabSz="966788">
              <a:defRPr>
                <a:solidFill>
                  <a:schemeClr val="tx1"/>
                </a:solidFill>
                <a:latin typeface="Arial" charset="0"/>
              </a:defRPr>
            </a:lvl3pPr>
            <a:lvl4pPr marL="1600200" indent="-228600" defTabSz="966788">
              <a:defRPr>
                <a:solidFill>
                  <a:schemeClr val="tx1"/>
                </a:solidFill>
                <a:latin typeface="Arial" charset="0"/>
              </a:defRPr>
            </a:lvl4pPr>
            <a:lvl5pPr marL="2057400" indent="-228600" defTabSz="966788">
              <a:defRPr>
                <a:solidFill>
                  <a:schemeClr val="tx1"/>
                </a:solidFill>
                <a:latin typeface="Arial" charset="0"/>
              </a:defRPr>
            </a:lvl5pPr>
            <a:lvl6pPr marL="2514600" indent="-228600" defTabSz="966788" eaLnBrk="0" fontAlgn="base" hangingPunct="0">
              <a:spcBef>
                <a:spcPct val="0"/>
              </a:spcBef>
              <a:spcAft>
                <a:spcPct val="0"/>
              </a:spcAft>
              <a:defRPr>
                <a:solidFill>
                  <a:schemeClr val="tx1"/>
                </a:solidFill>
                <a:latin typeface="Arial" charset="0"/>
              </a:defRPr>
            </a:lvl6pPr>
            <a:lvl7pPr marL="2971800" indent="-228600" defTabSz="966788" eaLnBrk="0" fontAlgn="base" hangingPunct="0">
              <a:spcBef>
                <a:spcPct val="0"/>
              </a:spcBef>
              <a:spcAft>
                <a:spcPct val="0"/>
              </a:spcAft>
              <a:defRPr>
                <a:solidFill>
                  <a:schemeClr val="tx1"/>
                </a:solidFill>
                <a:latin typeface="Arial" charset="0"/>
              </a:defRPr>
            </a:lvl7pPr>
            <a:lvl8pPr marL="3429000" indent="-228600" defTabSz="966788" eaLnBrk="0" fontAlgn="base" hangingPunct="0">
              <a:spcBef>
                <a:spcPct val="0"/>
              </a:spcBef>
              <a:spcAft>
                <a:spcPct val="0"/>
              </a:spcAft>
              <a:defRPr>
                <a:solidFill>
                  <a:schemeClr val="tx1"/>
                </a:solidFill>
                <a:latin typeface="Arial" charset="0"/>
              </a:defRPr>
            </a:lvl8pPr>
            <a:lvl9pPr marL="3886200" indent="-228600" defTabSz="966788" eaLnBrk="0" fontAlgn="base" hangingPunct="0">
              <a:spcBef>
                <a:spcPct val="0"/>
              </a:spcBef>
              <a:spcAft>
                <a:spcPct val="0"/>
              </a:spcAft>
              <a:defRPr>
                <a:solidFill>
                  <a:schemeClr val="tx1"/>
                </a:solidFill>
                <a:latin typeface="Arial" charset="0"/>
              </a:defRPr>
            </a:lvl9pPr>
          </a:lstStyle>
          <a:p>
            <a:fld id="{286F3B7B-4FF4-BA41-BADC-A451AF5D5F3D}" type="slidenum">
              <a:rPr lang="en-US" altLang="en-US">
                <a:latin typeface="Times New Roman" charset="0"/>
              </a:rPr>
              <a:pPr/>
              <a:t>30</a:t>
            </a:fld>
            <a:endParaRPr lang="en-US" altLang="en-US">
              <a:latin typeface="Times New Roman" charset="0"/>
            </a:endParaRPr>
          </a:p>
        </p:txBody>
      </p:sp>
      <p:sp>
        <p:nvSpPr>
          <p:cNvPr id="63493" name="Rectangle 2"/>
          <p:cNvSpPr>
            <a:spLocks noGrp="1" noRot="1" noChangeAspect="1" noChangeArrowheads="1" noTextEdit="1"/>
          </p:cNvSpPr>
          <p:nvPr>
            <p:ph type="sldImg"/>
          </p:nvPr>
        </p:nvSpPr>
        <p:spPr>
          <a:ln/>
        </p:spPr>
      </p:sp>
      <p:sp>
        <p:nvSpPr>
          <p:cNvPr id="6349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AU" altLang="en-US">
                <a:latin typeface="Times New Roman" charset="0"/>
              </a:rPr>
              <a:t>Example of abstractions. Implementation example: lots of ARM chips, all use the same (or similar) ISA.</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charset="0"/>
              </a:defRPr>
            </a:lvl1pPr>
            <a:lvl2pPr marL="742950" indent="-285750" defTabSz="966788">
              <a:defRPr>
                <a:solidFill>
                  <a:schemeClr val="tx1"/>
                </a:solidFill>
                <a:latin typeface="Arial" charset="0"/>
              </a:defRPr>
            </a:lvl2pPr>
            <a:lvl3pPr marL="1143000" indent="-228600" defTabSz="966788">
              <a:defRPr>
                <a:solidFill>
                  <a:schemeClr val="tx1"/>
                </a:solidFill>
                <a:latin typeface="Arial" charset="0"/>
              </a:defRPr>
            </a:lvl3pPr>
            <a:lvl4pPr marL="1600200" indent="-228600" defTabSz="966788">
              <a:defRPr>
                <a:solidFill>
                  <a:schemeClr val="tx1"/>
                </a:solidFill>
                <a:latin typeface="Arial" charset="0"/>
              </a:defRPr>
            </a:lvl4pPr>
            <a:lvl5pPr marL="2057400" indent="-228600" defTabSz="966788">
              <a:defRPr>
                <a:solidFill>
                  <a:schemeClr val="tx1"/>
                </a:solidFill>
                <a:latin typeface="Arial" charset="0"/>
              </a:defRPr>
            </a:lvl5pPr>
            <a:lvl6pPr marL="2514600" indent="-228600" defTabSz="966788" eaLnBrk="0" fontAlgn="base" hangingPunct="0">
              <a:spcBef>
                <a:spcPct val="0"/>
              </a:spcBef>
              <a:spcAft>
                <a:spcPct val="0"/>
              </a:spcAft>
              <a:defRPr>
                <a:solidFill>
                  <a:schemeClr val="tx1"/>
                </a:solidFill>
                <a:latin typeface="Arial" charset="0"/>
              </a:defRPr>
            </a:lvl6pPr>
            <a:lvl7pPr marL="2971800" indent="-228600" defTabSz="966788" eaLnBrk="0" fontAlgn="base" hangingPunct="0">
              <a:spcBef>
                <a:spcPct val="0"/>
              </a:spcBef>
              <a:spcAft>
                <a:spcPct val="0"/>
              </a:spcAft>
              <a:defRPr>
                <a:solidFill>
                  <a:schemeClr val="tx1"/>
                </a:solidFill>
                <a:latin typeface="Arial" charset="0"/>
              </a:defRPr>
            </a:lvl7pPr>
            <a:lvl8pPr marL="3429000" indent="-228600" defTabSz="966788" eaLnBrk="0" fontAlgn="base" hangingPunct="0">
              <a:spcBef>
                <a:spcPct val="0"/>
              </a:spcBef>
              <a:spcAft>
                <a:spcPct val="0"/>
              </a:spcAft>
              <a:defRPr>
                <a:solidFill>
                  <a:schemeClr val="tx1"/>
                </a:solidFill>
                <a:latin typeface="Arial" charset="0"/>
              </a:defRPr>
            </a:lvl8pPr>
            <a:lvl9pPr marL="3886200" indent="-228600" defTabSz="966788" eaLnBrk="0" fontAlgn="base" hangingPunct="0">
              <a:spcBef>
                <a:spcPct val="0"/>
              </a:spcBef>
              <a:spcAft>
                <a:spcPct val="0"/>
              </a:spcAft>
              <a:defRPr>
                <a:solidFill>
                  <a:schemeClr val="tx1"/>
                </a:solidFill>
                <a:latin typeface="Arial" charset="0"/>
              </a:defRPr>
            </a:lvl9pPr>
          </a:lstStyle>
          <a:p>
            <a:r>
              <a:rPr lang="en-US" altLang="en-US">
                <a:latin typeface="Times New Roman" charset="0"/>
              </a:rPr>
              <a:t>Morgan Kaufmann Publishers</a:t>
            </a:r>
          </a:p>
        </p:txBody>
      </p:sp>
      <p:sp>
        <p:nvSpPr>
          <p:cNvPr id="65538"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charset="0"/>
              </a:defRPr>
            </a:lvl1pPr>
            <a:lvl2pPr marL="742950" indent="-285750" defTabSz="966788">
              <a:defRPr>
                <a:solidFill>
                  <a:schemeClr val="tx1"/>
                </a:solidFill>
                <a:latin typeface="Arial" charset="0"/>
              </a:defRPr>
            </a:lvl2pPr>
            <a:lvl3pPr marL="1143000" indent="-228600" defTabSz="966788">
              <a:defRPr>
                <a:solidFill>
                  <a:schemeClr val="tx1"/>
                </a:solidFill>
                <a:latin typeface="Arial" charset="0"/>
              </a:defRPr>
            </a:lvl3pPr>
            <a:lvl4pPr marL="1600200" indent="-228600" defTabSz="966788">
              <a:defRPr>
                <a:solidFill>
                  <a:schemeClr val="tx1"/>
                </a:solidFill>
                <a:latin typeface="Arial" charset="0"/>
              </a:defRPr>
            </a:lvl4pPr>
            <a:lvl5pPr marL="2057400" indent="-228600" defTabSz="966788">
              <a:defRPr>
                <a:solidFill>
                  <a:schemeClr val="tx1"/>
                </a:solidFill>
                <a:latin typeface="Arial" charset="0"/>
              </a:defRPr>
            </a:lvl5pPr>
            <a:lvl6pPr marL="2514600" indent="-228600" defTabSz="966788" eaLnBrk="0" fontAlgn="base" hangingPunct="0">
              <a:spcBef>
                <a:spcPct val="0"/>
              </a:spcBef>
              <a:spcAft>
                <a:spcPct val="0"/>
              </a:spcAft>
              <a:defRPr>
                <a:solidFill>
                  <a:schemeClr val="tx1"/>
                </a:solidFill>
                <a:latin typeface="Arial" charset="0"/>
              </a:defRPr>
            </a:lvl6pPr>
            <a:lvl7pPr marL="2971800" indent="-228600" defTabSz="966788" eaLnBrk="0" fontAlgn="base" hangingPunct="0">
              <a:spcBef>
                <a:spcPct val="0"/>
              </a:spcBef>
              <a:spcAft>
                <a:spcPct val="0"/>
              </a:spcAft>
              <a:defRPr>
                <a:solidFill>
                  <a:schemeClr val="tx1"/>
                </a:solidFill>
                <a:latin typeface="Arial" charset="0"/>
              </a:defRPr>
            </a:lvl7pPr>
            <a:lvl8pPr marL="3429000" indent="-228600" defTabSz="966788" eaLnBrk="0" fontAlgn="base" hangingPunct="0">
              <a:spcBef>
                <a:spcPct val="0"/>
              </a:spcBef>
              <a:spcAft>
                <a:spcPct val="0"/>
              </a:spcAft>
              <a:defRPr>
                <a:solidFill>
                  <a:schemeClr val="tx1"/>
                </a:solidFill>
                <a:latin typeface="Arial" charset="0"/>
              </a:defRPr>
            </a:lvl8pPr>
            <a:lvl9pPr marL="3886200" indent="-228600" defTabSz="966788" eaLnBrk="0" fontAlgn="base" hangingPunct="0">
              <a:spcBef>
                <a:spcPct val="0"/>
              </a:spcBef>
              <a:spcAft>
                <a:spcPct val="0"/>
              </a:spcAft>
              <a:defRPr>
                <a:solidFill>
                  <a:schemeClr val="tx1"/>
                </a:solidFill>
                <a:latin typeface="Arial" charset="0"/>
              </a:defRPr>
            </a:lvl9pPr>
          </a:lstStyle>
          <a:p>
            <a:fld id="{69D4E2DF-903F-CC45-818A-4DF38A0FB054}" type="datetime4">
              <a:rPr lang="en-US" altLang="en-US">
                <a:latin typeface="Times New Roman" charset="0"/>
              </a:rPr>
              <a:pPr/>
              <a:t>August 22, 2018</a:t>
            </a:fld>
            <a:endParaRPr lang="en-US" altLang="en-US">
              <a:latin typeface="Times New Roman" charset="0"/>
            </a:endParaRPr>
          </a:p>
        </p:txBody>
      </p:sp>
      <p:sp>
        <p:nvSpPr>
          <p:cNvPr id="65539"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charset="0"/>
              </a:defRPr>
            </a:lvl1pPr>
            <a:lvl2pPr marL="742950" indent="-285750" defTabSz="966788">
              <a:defRPr>
                <a:solidFill>
                  <a:schemeClr val="tx1"/>
                </a:solidFill>
                <a:latin typeface="Arial" charset="0"/>
              </a:defRPr>
            </a:lvl2pPr>
            <a:lvl3pPr marL="1143000" indent="-228600" defTabSz="966788">
              <a:defRPr>
                <a:solidFill>
                  <a:schemeClr val="tx1"/>
                </a:solidFill>
                <a:latin typeface="Arial" charset="0"/>
              </a:defRPr>
            </a:lvl3pPr>
            <a:lvl4pPr marL="1600200" indent="-228600" defTabSz="966788">
              <a:defRPr>
                <a:solidFill>
                  <a:schemeClr val="tx1"/>
                </a:solidFill>
                <a:latin typeface="Arial" charset="0"/>
              </a:defRPr>
            </a:lvl4pPr>
            <a:lvl5pPr marL="2057400" indent="-228600" defTabSz="966788">
              <a:defRPr>
                <a:solidFill>
                  <a:schemeClr val="tx1"/>
                </a:solidFill>
                <a:latin typeface="Arial" charset="0"/>
              </a:defRPr>
            </a:lvl5pPr>
            <a:lvl6pPr marL="2514600" indent="-228600" defTabSz="966788" eaLnBrk="0" fontAlgn="base" hangingPunct="0">
              <a:spcBef>
                <a:spcPct val="0"/>
              </a:spcBef>
              <a:spcAft>
                <a:spcPct val="0"/>
              </a:spcAft>
              <a:defRPr>
                <a:solidFill>
                  <a:schemeClr val="tx1"/>
                </a:solidFill>
                <a:latin typeface="Arial" charset="0"/>
              </a:defRPr>
            </a:lvl6pPr>
            <a:lvl7pPr marL="2971800" indent="-228600" defTabSz="966788" eaLnBrk="0" fontAlgn="base" hangingPunct="0">
              <a:spcBef>
                <a:spcPct val="0"/>
              </a:spcBef>
              <a:spcAft>
                <a:spcPct val="0"/>
              </a:spcAft>
              <a:defRPr>
                <a:solidFill>
                  <a:schemeClr val="tx1"/>
                </a:solidFill>
                <a:latin typeface="Arial" charset="0"/>
              </a:defRPr>
            </a:lvl7pPr>
            <a:lvl8pPr marL="3429000" indent="-228600" defTabSz="966788" eaLnBrk="0" fontAlgn="base" hangingPunct="0">
              <a:spcBef>
                <a:spcPct val="0"/>
              </a:spcBef>
              <a:spcAft>
                <a:spcPct val="0"/>
              </a:spcAft>
              <a:defRPr>
                <a:solidFill>
                  <a:schemeClr val="tx1"/>
                </a:solidFill>
                <a:latin typeface="Arial" charset="0"/>
              </a:defRPr>
            </a:lvl8pPr>
            <a:lvl9pPr marL="3886200" indent="-228600" defTabSz="966788" eaLnBrk="0" fontAlgn="base" hangingPunct="0">
              <a:spcBef>
                <a:spcPct val="0"/>
              </a:spcBef>
              <a:spcAft>
                <a:spcPct val="0"/>
              </a:spcAft>
              <a:defRPr>
                <a:solidFill>
                  <a:schemeClr val="tx1"/>
                </a:solidFill>
                <a:latin typeface="Arial" charset="0"/>
              </a:defRPr>
            </a:lvl9pPr>
          </a:lstStyle>
          <a:p>
            <a:r>
              <a:rPr lang="en-US" altLang="en-US">
                <a:latin typeface="Times New Roman" charset="0"/>
              </a:rPr>
              <a:t>Chapter 1 — Computer Abstractions and Technology</a:t>
            </a:r>
          </a:p>
        </p:txBody>
      </p:sp>
      <p:sp>
        <p:nvSpPr>
          <p:cNvPr id="6554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charset="0"/>
              </a:defRPr>
            </a:lvl1pPr>
            <a:lvl2pPr marL="742950" indent="-285750" defTabSz="966788">
              <a:defRPr>
                <a:solidFill>
                  <a:schemeClr val="tx1"/>
                </a:solidFill>
                <a:latin typeface="Arial" charset="0"/>
              </a:defRPr>
            </a:lvl2pPr>
            <a:lvl3pPr marL="1143000" indent="-228600" defTabSz="966788">
              <a:defRPr>
                <a:solidFill>
                  <a:schemeClr val="tx1"/>
                </a:solidFill>
                <a:latin typeface="Arial" charset="0"/>
              </a:defRPr>
            </a:lvl3pPr>
            <a:lvl4pPr marL="1600200" indent="-228600" defTabSz="966788">
              <a:defRPr>
                <a:solidFill>
                  <a:schemeClr val="tx1"/>
                </a:solidFill>
                <a:latin typeface="Arial" charset="0"/>
              </a:defRPr>
            </a:lvl4pPr>
            <a:lvl5pPr marL="2057400" indent="-228600" defTabSz="966788">
              <a:defRPr>
                <a:solidFill>
                  <a:schemeClr val="tx1"/>
                </a:solidFill>
                <a:latin typeface="Arial" charset="0"/>
              </a:defRPr>
            </a:lvl5pPr>
            <a:lvl6pPr marL="2514600" indent="-228600" defTabSz="966788" eaLnBrk="0" fontAlgn="base" hangingPunct="0">
              <a:spcBef>
                <a:spcPct val="0"/>
              </a:spcBef>
              <a:spcAft>
                <a:spcPct val="0"/>
              </a:spcAft>
              <a:defRPr>
                <a:solidFill>
                  <a:schemeClr val="tx1"/>
                </a:solidFill>
                <a:latin typeface="Arial" charset="0"/>
              </a:defRPr>
            </a:lvl6pPr>
            <a:lvl7pPr marL="2971800" indent="-228600" defTabSz="966788" eaLnBrk="0" fontAlgn="base" hangingPunct="0">
              <a:spcBef>
                <a:spcPct val="0"/>
              </a:spcBef>
              <a:spcAft>
                <a:spcPct val="0"/>
              </a:spcAft>
              <a:defRPr>
                <a:solidFill>
                  <a:schemeClr val="tx1"/>
                </a:solidFill>
                <a:latin typeface="Arial" charset="0"/>
              </a:defRPr>
            </a:lvl7pPr>
            <a:lvl8pPr marL="3429000" indent="-228600" defTabSz="966788" eaLnBrk="0" fontAlgn="base" hangingPunct="0">
              <a:spcBef>
                <a:spcPct val="0"/>
              </a:spcBef>
              <a:spcAft>
                <a:spcPct val="0"/>
              </a:spcAft>
              <a:defRPr>
                <a:solidFill>
                  <a:schemeClr val="tx1"/>
                </a:solidFill>
                <a:latin typeface="Arial" charset="0"/>
              </a:defRPr>
            </a:lvl8pPr>
            <a:lvl9pPr marL="3886200" indent="-228600" defTabSz="966788" eaLnBrk="0" fontAlgn="base" hangingPunct="0">
              <a:spcBef>
                <a:spcPct val="0"/>
              </a:spcBef>
              <a:spcAft>
                <a:spcPct val="0"/>
              </a:spcAft>
              <a:defRPr>
                <a:solidFill>
                  <a:schemeClr val="tx1"/>
                </a:solidFill>
                <a:latin typeface="Arial" charset="0"/>
              </a:defRPr>
            </a:lvl9pPr>
          </a:lstStyle>
          <a:p>
            <a:fld id="{9617CB6E-4D9A-4044-B048-4F0EC7743EE3}" type="slidenum">
              <a:rPr lang="en-US" altLang="en-US">
                <a:latin typeface="Times New Roman" charset="0"/>
              </a:rPr>
              <a:pPr/>
              <a:t>31</a:t>
            </a:fld>
            <a:endParaRPr lang="en-US" altLang="en-US">
              <a:latin typeface="Times New Roman" charset="0"/>
            </a:endParaRPr>
          </a:p>
        </p:txBody>
      </p:sp>
      <p:sp>
        <p:nvSpPr>
          <p:cNvPr id="65541" name="Rectangle 2"/>
          <p:cNvSpPr>
            <a:spLocks noGrp="1" noRot="1" noChangeAspect="1" noChangeArrowheads="1" noTextEdit="1"/>
          </p:cNvSpPr>
          <p:nvPr>
            <p:ph type="sldImg"/>
          </p:nvPr>
        </p:nvSpPr>
        <p:spPr>
          <a:ln/>
        </p:spPr>
      </p:sp>
      <p:sp>
        <p:nvSpPr>
          <p:cNvPr id="6554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r>
              <a:rPr lang="en-AU" altLang="en-US" dirty="0">
                <a:latin typeface="Times New Roman" charset="0"/>
              </a:rPr>
              <a:t>An increasingly important area of research: NVRAM</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charset="0"/>
              </a:defRPr>
            </a:lvl1pPr>
            <a:lvl2pPr marL="742950" indent="-285750" defTabSz="966788">
              <a:defRPr>
                <a:solidFill>
                  <a:schemeClr val="tx1"/>
                </a:solidFill>
                <a:latin typeface="Arial" charset="0"/>
              </a:defRPr>
            </a:lvl2pPr>
            <a:lvl3pPr marL="1143000" indent="-228600" defTabSz="966788">
              <a:defRPr>
                <a:solidFill>
                  <a:schemeClr val="tx1"/>
                </a:solidFill>
                <a:latin typeface="Arial" charset="0"/>
              </a:defRPr>
            </a:lvl3pPr>
            <a:lvl4pPr marL="1600200" indent="-228600" defTabSz="966788">
              <a:defRPr>
                <a:solidFill>
                  <a:schemeClr val="tx1"/>
                </a:solidFill>
                <a:latin typeface="Arial" charset="0"/>
              </a:defRPr>
            </a:lvl4pPr>
            <a:lvl5pPr marL="2057400" indent="-228600" defTabSz="966788">
              <a:defRPr>
                <a:solidFill>
                  <a:schemeClr val="tx1"/>
                </a:solidFill>
                <a:latin typeface="Arial" charset="0"/>
              </a:defRPr>
            </a:lvl5pPr>
            <a:lvl6pPr marL="2514600" indent="-228600" defTabSz="966788" eaLnBrk="0" fontAlgn="base" hangingPunct="0">
              <a:spcBef>
                <a:spcPct val="0"/>
              </a:spcBef>
              <a:spcAft>
                <a:spcPct val="0"/>
              </a:spcAft>
              <a:defRPr>
                <a:solidFill>
                  <a:schemeClr val="tx1"/>
                </a:solidFill>
                <a:latin typeface="Arial" charset="0"/>
              </a:defRPr>
            </a:lvl6pPr>
            <a:lvl7pPr marL="2971800" indent="-228600" defTabSz="966788" eaLnBrk="0" fontAlgn="base" hangingPunct="0">
              <a:spcBef>
                <a:spcPct val="0"/>
              </a:spcBef>
              <a:spcAft>
                <a:spcPct val="0"/>
              </a:spcAft>
              <a:defRPr>
                <a:solidFill>
                  <a:schemeClr val="tx1"/>
                </a:solidFill>
                <a:latin typeface="Arial" charset="0"/>
              </a:defRPr>
            </a:lvl7pPr>
            <a:lvl8pPr marL="3429000" indent="-228600" defTabSz="966788" eaLnBrk="0" fontAlgn="base" hangingPunct="0">
              <a:spcBef>
                <a:spcPct val="0"/>
              </a:spcBef>
              <a:spcAft>
                <a:spcPct val="0"/>
              </a:spcAft>
              <a:defRPr>
                <a:solidFill>
                  <a:schemeClr val="tx1"/>
                </a:solidFill>
                <a:latin typeface="Arial" charset="0"/>
              </a:defRPr>
            </a:lvl8pPr>
            <a:lvl9pPr marL="3886200" indent="-228600" defTabSz="966788" eaLnBrk="0" fontAlgn="base" hangingPunct="0">
              <a:spcBef>
                <a:spcPct val="0"/>
              </a:spcBef>
              <a:spcAft>
                <a:spcPct val="0"/>
              </a:spcAft>
              <a:defRPr>
                <a:solidFill>
                  <a:schemeClr val="tx1"/>
                </a:solidFill>
                <a:latin typeface="Arial" charset="0"/>
              </a:defRPr>
            </a:lvl9pPr>
          </a:lstStyle>
          <a:p>
            <a:r>
              <a:rPr lang="en-US" altLang="en-US">
                <a:latin typeface="Times New Roman" charset="0"/>
              </a:rPr>
              <a:t>Morgan Kaufmann Publishers</a:t>
            </a:r>
          </a:p>
        </p:txBody>
      </p:sp>
      <p:sp>
        <p:nvSpPr>
          <p:cNvPr id="67586"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charset="0"/>
              </a:defRPr>
            </a:lvl1pPr>
            <a:lvl2pPr marL="742950" indent="-285750" defTabSz="966788">
              <a:defRPr>
                <a:solidFill>
                  <a:schemeClr val="tx1"/>
                </a:solidFill>
                <a:latin typeface="Arial" charset="0"/>
              </a:defRPr>
            </a:lvl2pPr>
            <a:lvl3pPr marL="1143000" indent="-228600" defTabSz="966788">
              <a:defRPr>
                <a:solidFill>
                  <a:schemeClr val="tx1"/>
                </a:solidFill>
                <a:latin typeface="Arial" charset="0"/>
              </a:defRPr>
            </a:lvl3pPr>
            <a:lvl4pPr marL="1600200" indent="-228600" defTabSz="966788">
              <a:defRPr>
                <a:solidFill>
                  <a:schemeClr val="tx1"/>
                </a:solidFill>
                <a:latin typeface="Arial" charset="0"/>
              </a:defRPr>
            </a:lvl4pPr>
            <a:lvl5pPr marL="2057400" indent="-228600" defTabSz="966788">
              <a:defRPr>
                <a:solidFill>
                  <a:schemeClr val="tx1"/>
                </a:solidFill>
                <a:latin typeface="Arial" charset="0"/>
              </a:defRPr>
            </a:lvl5pPr>
            <a:lvl6pPr marL="2514600" indent="-228600" defTabSz="966788" eaLnBrk="0" fontAlgn="base" hangingPunct="0">
              <a:spcBef>
                <a:spcPct val="0"/>
              </a:spcBef>
              <a:spcAft>
                <a:spcPct val="0"/>
              </a:spcAft>
              <a:defRPr>
                <a:solidFill>
                  <a:schemeClr val="tx1"/>
                </a:solidFill>
                <a:latin typeface="Arial" charset="0"/>
              </a:defRPr>
            </a:lvl6pPr>
            <a:lvl7pPr marL="2971800" indent="-228600" defTabSz="966788" eaLnBrk="0" fontAlgn="base" hangingPunct="0">
              <a:spcBef>
                <a:spcPct val="0"/>
              </a:spcBef>
              <a:spcAft>
                <a:spcPct val="0"/>
              </a:spcAft>
              <a:defRPr>
                <a:solidFill>
                  <a:schemeClr val="tx1"/>
                </a:solidFill>
                <a:latin typeface="Arial" charset="0"/>
              </a:defRPr>
            </a:lvl7pPr>
            <a:lvl8pPr marL="3429000" indent="-228600" defTabSz="966788" eaLnBrk="0" fontAlgn="base" hangingPunct="0">
              <a:spcBef>
                <a:spcPct val="0"/>
              </a:spcBef>
              <a:spcAft>
                <a:spcPct val="0"/>
              </a:spcAft>
              <a:defRPr>
                <a:solidFill>
                  <a:schemeClr val="tx1"/>
                </a:solidFill>
                <a:latin typeface="Arial" charset="0"/>
              </a:defRPr>
            </a:lvl8pPr>
            <a:lvl9pPr marL="3886200" indent="-228600" defTabSz="966788" eaLnBrk="0" fontAlgn="base" hangingPunct="0">
              <a:spcBef>
                <a:spcPct val="0"/>
              </a:spcBef>
              <a:spcAft>
                <a:spcPct val="0"/>
              </a:spcAft>
              <a:defRPr>
                <a:solidFill>
                  <a:schemeClr val="tx1"/>
                </a:solidFill>
                <a:latin typeface="Arial" charset="0"/>
              </a:defRPr>
            </a:lvl9pPr>
          </a:lstStyle>
          <a:p>
            <a:fld id="{A1A92AF2-BA83-E34E-AE8E-2551FAC92F04}" type="datetime4">
              <a:rPr lang="en-US" altLang="en-US">
                <a:latin typeface="Times New Roman" charset="0"/>
              </a:rPr>
              <a:pPr/>
              <a:t>August 22, 2018</a:t>
            </a:fld>
            <a:endParaRPr lang="en-US" altLang="en-US">
              <a:latin typeface="Times New Roman" charset="0"/>
            </a:endParaRPr>
          </a:p>
        </p:txBody>
      </p:sp>
      <p:sp>
        <p:nvSpPr>
          <p:cNvPr id="67587"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charset="0"/>
              </a:defRPr>
            </a:lvl1pPr>
            <a:lvl2pPr marL="742950" indent="-285750" defTabSz="966788">
              <a:defRPr>
                <a:solidFill>
                  <a:schemeClr val="tx1"/>
                </a:solidFill>
                <a:latin typeface="Arial" charset="0"/>
              </a:defRPr>
            </a:lvl2pPr>
            <a:lvl3pPr marL="1143000" indent="-228600" defTabSz="966788">
              <a:defRPr>
                <a:solidFill>
                  <a:schemeClr val="tx1"/>
                </a:solidFill>
                <a:latin typeface="Arial" charset="0"/>
              </a:defRPr>
            </a:lvl3pPr>
            <a:lvl4pPr marL="1600200" indent="-228600" defTabSz="966788">
              <a:defRPr>
                <a:solidFill>
                  <a:schemeClr val="tx1"/>
                </a:solidFill>
                <a:latin typeface="Arial" charset="0"/>
              </a:defRPr>
            </a:lvl4pPr>
            <a:lvl5pPr marL="2057400" indent="-228600" defTabSz="966788">
              <a:defRPr>
                <a:solidFill>
                  <a:schemeClr val="tx1"/>
                </a:solidFill>
                <a:latin typeface="Arial" charset="0"/>
              </a:defRPr>
            </a:lvl5pPr>
            <a:lvl6pPr marL="2514600" indent="-228600" defTabSz="966788" eaLnBrk="0" fontAlgn="base" hangingPunct="0">
              <a:spcBef>
                <a:spcPct val="0"/>
              </a:spcBef>
              <a:spcAft>
                <a:spcPct val="0"/>
              </a:spcAft>
              <a:defRPr>
                <a:solidFill>
                  <a:schemeClr val="tx1"/>
                </a:solidFill>
                <a:latin typeface="Arial" charset="0"/>
              </a:defRPr>
            </a:lvl6pPr>
            <a:lvl7pPr marL="2971800" indent="-228600" defTabSz="966788" eaLnBrk="0" fontAlgn="base" hangingPunct="0">
              <a:spcBef>
                <a:spcPct val="0"/>
              </a:spcBef>
              <a:spcAft>
                <a:spcPct val="0"/>
              </a:spcAft>
              <a:defRPr>
                <a:solidFill>
                  <a:schemeClr val="tx1"/>
                </a:solidFill>
                <a:latin typeface="Arial" charset="0"/>
              </a:defRPr>
            </a:lvl7pPr>
            <a:lvl8pPr marL="3429000" indent="-228600" defTabSz="966788" eaLnBrk="0" fontAlgn="base" hangingPunct="0">
              <a:spcBef>
                <a:spcPct val="0"/>
              </a:spcBef>
              <a:spcAft>
                <a:spcPct val="0"/>
              </a:spcAft>
              <a:defRPr>
                <a:solidFill>
                  <a:schemeClr val="tx1"/>
                </a:solidFill>
                <a:latin typeface="Arial" charset="0"/>
              </a:defRPr>
            </a:lvl8pPr>
            <a:lvl9pPr marL="3886200" indent="-228600" defTabSz="966788" eaLnBrk="0" fontAlgn="base" hangingPunct="0">
              <a:spcBef>
                <a:spcPct val="0"/>
              </a:spcBef>
              <a:spcAft>
                <a:spcPct val="0"/>
              </a:spcAft>
              <a:defRPr>
                <a:solidFill>
                  <a:schemeClr val="tx1"/>
                </a:solidFill>
                <a:latin typeface="Arial" charset="0"/>
              </a:defRPr>
            </a:lvl9pPr>
          </a:lstStyle>
          <a:p>
            <a:r>
              <a:rPr lang="en-US" altLang="en-US">
                <a:latin typeface="Times New Roman" charset="0"/>
              </a:rPr>
              <a:t>Chapter 1 — Computer Abstractions and Technology</a:t>
            </a:r>
          </a:p>
        </p:txBody>
      </p:sp>
      <p:sp>
        <p:nvSpPr>
          <p:cNvPr id="6758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charset="0"/>
              </a:defRPr>
            </a:lvl1pPr>
            <a:lvl2pPr marL="742950" indent="-285750" defTabSz="966788">
              <a:defRPr>
                <a:solidFill>
                  <a:schemeClr val="tx1"/>
                </a:solidFill>
                <a:latin typeface="Arial" charset="0"/>
              </a:defRPr>
            </a:lvl2pPr>
            <a:lvl3pPr marL="1143000" indent="-228600" defTabSz="966788">
              <a:defRPr>
                <a:solidFill>
                  <a:schemeClr val="tx1"/>
                </a:solidFill>
                <a:latin typeface="Arial" charset="0"/>
              </a:defRPr>
            </a:lvl3pPr>
            <a:lvl4pPr marL="1600200" indent="-228600" defTabSz="966788">
              <a:defRPr>
                <a:solidFill>
                  <a:schemeClr val="tx1"/>
                </a:solidFill>
                <a:latin typeface="Arial" charset="0"/>
              </a:defRPr>
            </a:lvl4pPr>
            <a:lvl5pPr marL="2057400" indent="-228600" defTabSz="966788">
              <a:defRPr>
                <a:solidFill>
                  <a:schemeClr val="tx1"/>
                </a:solidFill>
                <a:latin typeface="Arial" charset="0"/>
              </a:defRPr>
            </a:lvl5pPr>
            <a:lvl6pPr marL="2514600" indent="-228600" defTabSz="966788" eaLnBrk="0" fontAlgn="base" hangingPunct="0">
              <a:spcBef>
                <a:spcPct val="0"/>
              </a:spcBef>
              <a:spcAft>
                <a:spcPct val="0"/>
              </a:spcAft>
              <a:defRPr>
                <a:solidFill>
                  <a:schemeClr val="tx1"/>
                </a:solidFill>
                <a:latin typeface="Arial" charset="0"/>
              </a:defRPr>
            </a:lvl6pPr>
            <a:lvl7pPr marL="2971800" indent="-228600" defTabSz="966788" eaLnBrk="0" fontAlgn="base" hangingPunct="0">
              <a:spcBef>
                <a:spcPct val="0"/>
              </a:spcBef>
              <a:spcAft>
                <a:spcPct val="0"/>
              </a:spcAft>
              <a:defRPr>
                <a:solidFill>
                  <a:schemeClr val="tx1"/>
                </a:solidFill>
                <a:latin typeface="Arial" charset="0"/>
              </a:defRPr>
            </a:lvl7pPr>
            <a:lvl8pPr marL="3429000" indent="-228600" defTabSz="966788" eaLnBrk="0" fontAlgn="base" hangingPunct="0">
              <a:spcBef>
                <a:spcPct val="0"/>
              </a:spcBef>
              <a:spcAft>
                <a:spcPct val="0"/>
              </a:spcAft>
              <a:defRPr>
                <a:solidFill>
                  <a:schemeClr val="tx1"/>
                </a:solidFill>
                <a:latin typeface="Arial" charset="0"/>
              </a:defRPr>
            </a:lvl8pPr>
            <a:lvl9pPr marL="3886200" indent="-228600" defTabSz="966788" eaLnBrk="0" fontAlgn="base" hangingPunct="0">
              <a:spcBef>
                <a:spcPct val="0"/>
              </a:spcBef>
              <a:spcAft>
                <a:spcPct val="0"/>
              </a:spcAft>
              <a:defRPr>
                <a:solidFill>
                  <a:schemeClr val="tx1"/>
                </a:solidFill>
                <a:latin typeface="Arial" charset="0"/>
              </a:defRPr>
            </a:lvl9pPr>
          </a:lstStyle>
          <a:p>
            <a:fld id="{66F8F59A-2C5E-F04D-A00C-48568EC23275}" type="slidenum">
              <a:rPr lang="en-US" altLang="en-US">
                <a:latin typeface="Times New Roman" charset="0"/>
              </a:rPr>
              <a:pPr/>
              <a:t>32</a:t>
            </a:fld>
            <a:endParaRPr lang="en-US" altLang="en-US">
              <a:latin typeface="Times New Roman" charset="0"/>
            </a:endParaRPr>
          </a:p>
        </p:txBody>
      </p:sp>
      <p:sp>
        <p:nvSpPr>
          <p:cNvPr id="67589" name="Rectangle 2"/>
          <p:cNvSpPr>
            <a:spLocks noGrp="1" noRot="1" noChangeAspect="1" noChangeArrowheads="1" noTextEdit="1"/>
          </p:cNvSpPr>
          <p:nvPr>
            <p:ph type="sldImg"/>
          </p:nvPr>
        </p:nvSpPr>
        <p:spPr>
          <a:ln/>
        </p:spPr>
      </p:sp>
      <p:sp>
        <p:nvSpPr>
          <p:cNvPr id="6759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r>
              <a:rPr lang="en-AU" altLang="en-US" dirty="0">
                <a:latin typeface="Times New Roman" charset="0"/>
              </a:rPr>
              <a:t>We won’t really talk about networks much.</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charset="0"/>
              </a:defRPr>
            </a:lvl1pPr>
            <a:lvl2pPr marL="742950" indent="-285750" defTabSz="966788">
              <a:defRPr>
                <a:solidFill>
                  <a:schemeClr val="tx1"/>
                </a:solidFill>
                <a:latin typeface="Arial" charset="0"/>
              </a:defRPr>
            </a:lvl2pPr>
            <a:lvl3pPr marL="1143000" indent="-228600" defTabSz="966788">
              <a:defRPr>
                <a:solidFill>
                  <a:schemeClr val="tx1"/>
                </a:solidFill>
                <a:latin typeface="Arial" charset="0"/>
              </a:defRPr>
            </a:lvl3pPr>
            <a:lvl4pPr marL="1600200" indent="-228600" defTabSz="966788">
              <a:defRPr>
                <a:solidFill>
                  <a:schemeClr val="tx1"/>
                </a:solidFill>
                <a:latin typeface="Arial" charset="0"/>
              </a:defRPr>
            </a:lvl4pPr>
            <a:lvl5pPr marL="2057400" indent="-228600" defTabSz="966788">
              <a:defRPr>
                <a:solidFill>
                  <a:schemeClr val="tx1"/>
                </a:solidFill>
                <a:latin typeface="Arial" charset="0"/>
              </a:defRPr>
            </a:lvl5pPr>
            <a:lvl6pPr marL="2514600" indent="-228600" defTabSz="966788" eaLnBrk="0" fontAlgn="base" hangingPunct="0">
              <a:spcBef>
                <a:spcPct val="0"/>
              </a:spcBef>
              <a:spcAft>
                <a:spcPct val="0"/>
              </a:spcAft>
              <a:defRPr>
                <a:solidFill>
                  <a:schemeClr val="tx1"/>
                </a:solidFill>
                <a:latin typeface="Arial" charset="0"/>
              </a:defRPr>
            </a:lvl6pPr>
            <a:lvl7pPr marL="2971800" indent="-228600" defTabSz="966788" eaLnBrk="0" fontAlgn="base" hangingPunct="0">
              <a:spcBef>
                <a:spcPct val="0"/>
              </a:spcBef>
              <a:spcAft>
                <a:spcPct val="0"/>
              </a:spcAft>
              <a:defRPr>
                <a:solidFill>
                  <a:schemeClr val="tx1"/>
                </a:solidFill>
                <a:latin typeface="Arial" charset="0"/>
              </a:defRPr>
            </a:lvl7pPr>
            <a:lvl8pPr marL="3429000" indent="-228600" defTabSz="966788" eaLnBrk="0" fontAlgn="base" hangingPunct="0">
              <a:spcBef>
                <a:spcPct val="0"/>
              </a:spcBef>
              <a:spcAft>
                <a:spcPct val="0"/>
              </a:spcAft>
              <a:defRPr>
                <a:solidFill>
                  <a:schemeClr val="tx1"/>
                </a:solidFill>
                <a:latin typeface="Arial" charset="0"/>
              </a:defRPr>
            </a:lvl8pPr>
            <a:lvl9pPr marL="3886200" indent="-228600" defTabSz="966788" eaLnBrk="0" fontAlgn="base" hangingPunct="0">
              <a:spcBef>
                <a:spcPct val="0"/>
              </a:spcBef>
              <a:spcAft>
                <a:spcPct val="0"/>
              </a:spcAft>
              <a:defRPr>
                <a:solidFill>
                  <a:schemeClr val="tx1"/>
                </a:solidFill>
                <a:latin typeface="Arial" charset="0"/>
              </a:defRPr>
            </a:lvl9pPr>
          </a:lstStyle>
          <a:p>
            <a:r>
              <a:rPr lang="en-US" altLang="en-US">
                <a:latin typeface="Times New Roman" charset="0"/>
              </a:rPr>
              <a:t>Morgan Kaufmann Publishers</a:t>
            </a:r>
          </a:p>
        </p:txBody>
      </p:sp>
      <p:sp>
        <p:nvSpPr>
          <p:cNvPr id="69634"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charset="0"/>
              </a:defRPr>
            </a:lvl1pPr>
            <a:lvl2pPr marL="742950" indent="-285750" defTabSz="966788">
              <a:defRPr>
                <a:solidFill>
                  <a:schemeClr val="tx1"/>
                </a:solidFill>
                <a:latin typeface="Arial" charset="0"/>
              </a:defRPr>
            </a:lvl2pPr>
            <a:lvl3pPr marL="1143000" indent="-228600" defTabSz="966788">
              <a:defRPr>
                <a:solidFill>
                  <a:schemeClr val="tx1"/>
                </a:solidFill>
                <a:latin typeface="Arial" charset="0"/>
              </a:defRPr>
            </a:lvl3pPr>
            <a:lvl4pPr marL="1600200" indent="-228600" defTabSz="966788">
              <a:defRPr>
                <a:solidFill>
                  <a:schemeClr val="tx1"/>
                </a:solidFill>
                <a:latin typeface="Arial" charset="0"/>
              </a:defRPr>
            </a:lvl4pPr>
            <a:lvl5pPr marL="2057400" indent="-228600" defTabSz="966788">
              <a:defRPr>
                <a:solidFill>
                  <a:schemeClr val="tx1"/>
                </a:solidFill>
                <a:latin typeface="Arial" charset="0"/>
              </a:defRPr>
            </a:lvl5pPr>
            <a:lvl6pPr marL="2514600" indent="-228600" defTabSz="966788" eaLnBrk="0" fontAlgn="base" hangingPunct="0">
              <a:spcBef>
                <a:spcPct val="0"/>
              </a:spcBef>
              <a:spcAft>
                <a:spcPct val="0"/>
              </a:spcAft>
              <a:defRPr>
                <a:solidFill>
                  <a:schemeClr val="tx1"/>
                </a:solidFill>
                <a:latin typeface="Arial" charset="0"/>
              </a:defRPr>
            </a:lvl6pPr>
            <a:lvl7pPr marL="2971800" indent="-228600" defTabSz="966788" eaLnBrk="0" fontAlgn="base" hangingPunct="0">
              <a:spcBef>
                <a:spcPct val="0"/>
              </a:spcBef>
              <a:spcAft>
                <a:spcPct val="0"/>
              </a:spcAft>
              <a:defRPr>
                <a:solidFill>
                  <a:schemeClr val="tx1"/>
                </a:solidFill>
                <a:latin typeface="Arial" charset="0"/>
              </a:defRPr>
            </a:lvl7pPr>
            <a:lvl8pPr marL="3429000" indent="-228600" defTabSz="966788" eaLnBrk="0" fontAlgn="base" hangingPunct="0">
              <a:spcBef>
                <a:spcPct val="0"/>
              </a:spcBef>
              <a:spcAft>
                <a:spcPct val="0"/>
              </a:spcAft>
              <a:defRPr>
                <a:solidFill>
                  <a:schemeClr val="tx1"/>
                </a:solidFill>
                <a:latin typeface="Arial" charset="0"/>
              </a:defRPr>
            </a:lvl8pPr>
            <a:lvl9pPr marL="3886200" indent="-228600" defTabSz="966788" eaLnBrk="0" fontAlgn="base" hangingPunct="0">
              <a:spcBef>
                <a:spcPct val="0"/>
              </a:spcBef>
              <a:spcAft>
                <a:spcPct val="0"/>
              </a:spcAft>
              <a:defRPr>
                <a:solidFill>
                  <a:schemeClr val="tx1"/>
                </a:solidFill>
                <a:latin typeface="Arial" charset="0"/>
              </a:defRPr>
            </a:lvl9pPr>
          </a:lstStyle>
          <a:p>
            <a:fld id="{754D6D4C-37B9-4848-A0FB-9FB2AE5F83D4}" type="datetime4">
              <a:rPr lang="en-US" altLang="en-US">
                <a:latin typeface="Times New Roman" charset="0"/>
              </a:rPr>
              <a:pPr/>
              <a:t>August 22, 2018</a:t>
            </a:fld>
            <a:endParaRPr lang="en-US" altLang="en-US">
              <a:latin typeface="Times New Roman" charset="0"/>
            </a:endParaRPr>
          </a:p>
        </p:txBody>
      </p:sp>
      <p:sp>
        <p:nvSpPr>
          <p:cNvPr id="69635"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charset="0"/>
              </a:defRPr>
            </a:lvl1pPr>
            <a:lvl2pPr marL="742950" indent="-285750" defTabSz="966788">
              <a:defRPr>
                <a:solidFill>
                  <a:schemeClr val="tx1"/>
                </a:solidFill>
                <a:latin typeface="Arial" charset="0"/>
              </a:defRPr>
            </a:lvl2pPr>
            <a:lvl3pPr marL="1143000" indent="-228600" defTabSz="966788">
              <a:defRPr>
                <a:solidFill>
                  <a:schemeClr val="tx1"/>
                </a:solidFill>
                <a:latin typeface="Arial" charset="0"/>
              </a:defRPr>
            </a:lvl3pPr>
            <a:lvl4pPr marL="1600200" indent="-228600" defTabSz="966788">
              <a:defRPr>
                <a:solidFill>
                  <a:schemeClr val="tx1"/>
                </a:solidFill>
                <a:latin typeface="Arial" charset="0"/>
              </a:defRPr>
            </a:lvl4pPr>
            <a:lvl5pPr marL="2057400" indent="-228600" defTabSz="966788">
              <a:defRPr>
                <a:solidFill>
                  <a:schemeClr val="tx1"/>
                </a:solidFill>
                <a:latin typeface="Arial" charset="0"/>
              </a:defRPr>
            </a:lvl5pPr>
            <a:lvl6pPr marL="2514600" indent="-228600" defTabSz="966788" eaLnBrk="0" fontAlgn="base" hangingPunct="0">
              <a:spcBef>
                <a:spcPct val="0"/>
              </a:spcBef>
              <a:spcAft>
                <a:spcPct val="0"/>
              </a:spcAft>
              <a:defRPr>
                <a:solidFill>
                  <a:schemeClr val="tx1"/>
                </a:solidFill>
                <a:latin typeface="Arial" charset="0"/>
              </a:defRPr>
            </a:lvl6pPr>
            <a:lvl7pPr marL="2971800" indent="-228600" defTabSz="966788" eaLnBrk="0" fontAlgn="base" hangingPunct="0">
              <a:spcBef>
                <a:spcPct val="0"/>
              </a:spcBef>
              <a:spcAft>
                <a:spcPct val="0"/>
              </a:spcAft>
              <a:defRPr>
                <a:solidFill>
                  <a:schemeClr val="tx1"/>
                </a:solidFill>
                <a:latin typeface="Arial" charset="0"/>
              </a:defRPr>
            </a:lvl7pPr>
            <a:lvl8pPr marL="3429000" indent="-228600" defTabSz="966788" eaLnBrk="0" fontAlgn="base" hangingPunct="0">
              <a:spcBef>
                <a:spcPct val="0"/>
              </a:spcBef>
              <a:spcAft>
                <a:spcPct val="0"/>
              </a:spcAft>
              <a:defRPr>
                <a:solidFill>
                  <a:schemeClr val="tx1"/>
                </a:solidFill>
                <a:latin typeface="Arial" charset="0"/>
              </a:defRPr>
            </a:lvl8pPr>
            <a:lvl9pPr marL="3886200" indent="-228600" defTabSz="966788" eaLnBrk="0" fontAlgn="base" hangingPunct="0">
              <a:spcBef>
                <a:spcPct val="0"/>
              </a:spcBef>
              <a:spcAft>
                <a:spcPct val="0"/>
              </a:spcAft>
              <a:defRPr>
                <a:solidFill>
                  <a:schemeClr val="tx1"/>
                </a:solidFill>
                <a:latin typeface="Arial" charset="0"/>
              </a:defRPr>
            </a:lvl9pPr>
          </a:lstStyle>
          <a:p>
            <a:r>
              <a:rPr lang="en-US" altLang="en-US">
                <a:latin typeface="Times New Roman" charset="0"/>
              </a:rPr>
              <a:t>Chapter 1 — Computer Abstractions and Technology</a:t>
            </a:r>
          </a:p>
        </p:txBody>
      </p:sp>
      <p:sp>
        <p:nvSpPr>
          <p:cNvPr id="6963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charset="0"/>
              </a:defRPr>
            </a:lvl1pPr>
            <a:lvl2pPr marL="742950" indent="-285750" defTabSz="966788">
              <a:defRPr>
                <a:solidFill>
                  <a:schemeClr val="tx1"/>
                </a:solidFill>
                <a:latin typeface="Arial" charset="0"/>
              </a:defRPr>
            </a:lvl2pPr>
            <a:lvl3pPr marL="1143000" indent="-228600" defTabSz="966788">
              <a:defRPr>
                <a:solidFill>
                  <a:schemeClr val="tx1"/>
                </a:solidFill>
                <a:latin typeface="Arial" charset="0"/>
              </a:defRPr>
            </a:lvl3pPr>
            <a:lvl4pPr marL="1600200" indent="-228600" defTabSz="966788">
              <a:defRPr>
                <a:solidFill>
                  <a:schemeClr val="tx1"/>
                </a:solidFill>
                <a:latin typeface="Arial" charset="0"/>
              </a:defRPr>
            </a:lvl4pPr>
            <a:lvl5pPr marL="2057400" indent="-228600" defTabSz="966788">
              <a:defRPr>
                <a:solidFill>
                  <a:schemeClr val="tx1"/>
                </a:solidFill>
                <a:latin typeface="Arial" charset="0"/>
              </a:defRPr>
            </a:lvl5pPr>
            <a:lvl6pPr marL="2514600" indent="-228600" defTabSz="966788" eaLnBrk="0" fontAlgn="base" hangingPunct="0">
              <a:spcBef>
                <a:spcPct val="0"/>
              </a:spcBef>
              <a:spcAft>
                <a:spcPct val="0"/>
              </a:spcAft>
              <a:defRPr>
                <a:solidFill>
                  <a:schemeClr val="tx1"/>
                </a:solidFill>
                <a:latin typeface="Arial" charset="0"/>
              </a:defRPr>
            </a:lvl6pPr>
            <a:lvl7pPr marL="2971800" indent="-228600" defTabSz="966788" eaLnBrk="0" fontAlgn="base" hangingPunct="0">
              <a:spcBef>
                <a:spcPct val="0"/>
              </a:spcBef>
              <a:spcAft>
                <a:spcPct val="0"/>
              </a:spcAft>
              <a:defRPr>
                <a:solidFill>
                  <a:schemeClr val="tx1"/>
                </a:solidFill>
                <a:latin typeface="Arial" charset="0"/>
              </a:defRPr>
            </a:lvl7pPr>
            <a:lvl8pPr marL="3429000" indent="-228600" defTabSz="966788" eaLnBrk="0" fontAlgn="base" hangingPunct="0">
              <a:spcBef>
                <a:spcPct val="0"/>
              </a:spcBef>
              <a:spcAft>
                <a:spcPct val="0"/>
              </a:spcAft>
              <a:defRPr>
                <a:solidFill>
                  <a:schemeClr val="tx1"/>
                </a:solidFill>
                <a:latin typeface="Arial" charset="0"/>
              </a:defRPr>
            </a:lvl8pPr>
            <a:lvl9pPr marL="3886200" indent="-228600" defTabSz="966788" eaLnBrk="0" fontAlgn="base" hangingPunct="0">
              <a:spcBef>
                <a:spcPct val="0"/>
              </a:spcBef>
              <a:spcAft>
                <a:spcPct val="0"/>
              </a:spcAft>
              <a:defRPr>
                <a:solidFill>
                  <a:schemeClr val="tx1"/>
                </a:solidFill>
                <a:latin typeface="Arial" charset="0"/>
              </a:defRPr>
            </a:lvl9pPr>
          </a:lstStyle>
          <a:p>
            <a:fld id="{0DA8C413-A50F-BB46-B0AD-41ABFE55D785}" type="slidenum">
              <a:rPr lang="en-US" altLang="en-US">
                <a:latin typeface="Times New Roman" charset="0"/>
              </a:rPr>
              <a:pPr/>
              <a:t>33</a:t>
            </a:fld>
            <a:endParaRPr lang="en-US" altLang="en-US">
              <a:latin typeface="Times New Roman" charset="0"/>
            </a:endParaRPr>
          </a:p>
        </p:txBody>
      </p:sp>
      <p:sp>
        <p:nvSpPr>
          <p:cNvPr id="69637" name="Rectangle 2"/>
          <p:cNvSpPr>
            <a:spLocks noGrp="1" noRot="1" noChangeAspect="1" noChangeArrowheads="1" noTextEdit="1"/>
          </p:cNvSpPr>
          <p:nvPr>
            <p:ph type="sldImg"/>
          </p:nvPr>
        </p:nvSpPr>
        <p:spPr>
          <a:ln/>
        </p:spPr>
      </p:sp>
      <p:sp>
        <p:nvSpPr>
          <p:cNvPr id="6963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AU" altLang="en-US">
                <a:latin typeface="Times New Roman" charset="0"/>
              </a:rPr>
              <a:t>Section 1.5. Moore’s law is actually about transistors.</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Start with a big wafer of silicon, cut out parts of it, add stuff to do what we want. This is basically the only class I am going to talk about semiconductors…</a:t>
            </a:r>
          </a:p>
        </p:txBody>
      </p:sp>
      <p:sp>
        <p:nvSpPr>
          <p:cNvPr id="4" name="Header Placeholder 3"/>
          <p:cNvSpPr>
            <a:spLocks noGrp="1"/>
          </p:cNvSpPr>
          <p:nvPr>
            <p:ph type="hdr" sz="quarter"/>
          </p:nvPr>
        </p:nvSpPr>
        <p:spPr/>
        <p:txBody>
          <a:bodyPr/>
          <a:lstStyle/>
          <a:p>
            <a:pPr>
              <a:defRPr/>
            </a:pPr>
            <a:r>
              <a:rPr lang="en-US"/>
              <a:t>Morgan Kaufmann Publishers</a:t>
            </a:r>
          </a:p>
        </p:txBody>
      </p:sp>
      <p:sp>
        <p:nvSpPr>
          <p:cNvPr id="5" name="Date Placeholder 4"/>
          <p:cNvSpPr>
            <a:spLocks noGrp="1"/>
          </p:cNvSpPr>
          <p:nvPr>
            <p:ph type="dt" idx="1"/>
          </p:nvPr>
        </p:nvSpPr>
        <p:spPr/>
        <p:txBody>
          <a:bodyPr/>
          <a:lstStyle/>
          <a:p>
            <a:pPr>
              <a:defRPr/>
            </a:pPr>
            <a:fld id="{0FA82DE6-C49B-6048-A923-91E2502A3296}" type="datetime4">
              <a:rPr lang="en-US" smtClean="0"/>
              <a:pPr>
                <a:defRPr/>
              </a:pPr>
              <a:t>August 22, 2018</a:t>
            </a:fld>
            <a:endParaRPr lang="en-US"/>
          </a:p>
        </p:txBody>
      </p:sp>
      <p:sp>
        <p:nvSpPr>
          <p:cNvPr id="6" name="Footer Placeholder 5"/>
          <p:cNvSpPr>
            <a:spLocks noGrp="1"/>
          </p:cNvSpPr>
          <p:nvPr>
            <p:ph type="ftr" sz="quarter" idx="4"/>
          </p:nvPr>
        </p:nvSpPr>
        <p:spPr/>
        <p:txBody>
          <a:bodyPr/>
          <a:lstStyle/>
          <a:p>
            <a:pPr>
              <a:defRPr/>
            </a:pPr>
            <a:r>
              <a:rPr lang="en-US"/>
              <a:t>Chapter 1 — Computer Abstractions and Technology</a:t>
            </a:r>
          </a:p>
        </p:txBody>
      </p:sp>
      <p:sp>
        <p:nvSpPr>
          <p:cNvPr id="7" name="Slide Number Placeholder 6"/>
          <p:cNvSpPr>
            <a:spLocks noGrp="1"/>
          </p:cNvSpPr>
          <p:nvPr>
            <p:ph type="sldNum" sz="quarter" idx="5"/>
          </p:nvPr>
        </p:nvSpPr>
        <p:spPr/>
        <p:txBody>
          <a:bodyPr/>
          <a:lstStyle/>
          <a:p>
            <a:pPr>
              <a:defRPr/>
            </a:pPr>
            <a:fld id="{DCBCC7A2-A7E5-EC47-93C9-2D5603B82333}" type="slidenum">
              <a:rPr lang="en-US" altLang="en-US" smtClean="0"/>
              <a:pPr>
                <a:defRPr/>
              </a:pPr>
              <a:t>34</a:t>
            </a:fld>
            <a:endParaRPr lang="en-US" altLang="en-US"/>
          </a:p>
        </p:txBody>
      </p:sp>
    </p:spTree>
    <p:extLst>
      <p:ext uri="{BB962C8B-B14F-4D97-AF65-F5344CB8AC3E}">
        <p14:creationId xmlns:p14="http://schemas.microsoft.com/office/powerpoint/2010/main" val="90085464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charset="0"/>
              </a:defRPr>
            </a:lvl1pPr>
            <a:lvl2pPr marL="742950" indent="-285750" defTabSz="966788">
              <a:defRPr>
                <a:solidFill>
                  <a:schemeClr val="tx1"/>
                </a:solidFill>
                <a:latin typeface="Arial" charset="0"/>
              </a:defRPr>
            </a:lvl2pPr>
            <a:lvl3pPr marL="1143000" indent="-228600" defTabSz="966788">
              <a:defRPr>
                <a:solidFill>
                  <a:schemeClr val="tx1"/>
                </a:solidFill>
                <a:latin typeface="Arial" charset="0"/>
              </a:defRPr>
            </a:lvl3pPr>
            <a:lvl4pPr marL="1600200" indent="-228600" defTabSz="966788">
              <a:defRPr>
                <a:solidFill>
                  <a:schemeClr val="tx1"/>
                </a:solidFill>
                <a:latin typeface="Arial" charset="0"/>
              </a:defRPr>
            </a:lvl4pPr>
            <a:lvl5pPr marL="2057400" indent="-228600" defTabSz="966788">
              <a:defRPr>
                <a:solidFill>
                  <a:schemeClr val="tx1"/>
                </a:solidFill>
                <a:latin typeface="Arial" charset="0"/>
              </a:defRPr>
            </a:lvl5pPr>
            <a:lvl6pPr marL="2514600" indent="-228600" defTabSz="966788" eaLnBrk="0" fontAlgn="base" hangingPunct="0">
              <a:spcBef>
                <a:spcPct val="0"/>
              </a:spcBef>
              <a:spcAft>
                <a:spcPct val="0"/>
              </a:spcAft>
              <a:defRPr>
                <a:solidFill>
                  <a:schemeClr val="tx1"/>
                </a:solidFill>
                <a:latin typeface="Arial" charset="0"/>
              </a:defRPr>
            </a:lvl6pPr>
            <a:lvl7pPr marL="2971800" indent="-228600" defTabSz="966788" eaLnBrk="0" fontAlgn="base" hangingPunct="0">
              <a:spcBef>
                <a:spcPct val="0"/>
              </a:spcBef>
              <a:spcAft>
                <a:spcPct val="0"/>
              </a:spcAft>
              <a:defRPr>
                <a:solidFill>
                  <a:schemeClr val="tx1"/>
                </a:solidFill>
                <a:latin typeface="Arial" charset="0"/>
              </a:defRPr>
            </a:lvl7pPr>
            <a:lvl8pPr marL="3429000" indent="-228600" defTabSz="966788" eaLnBrk="0" fontAlgn="base" hangingPunct="0">
              <a:spcBef>
                <a:spcPct val="0"/>
              </a:spcBef>
              <a:spcAft>
                <a:spcPct val="0"/>
              </a:spcAft>
              <a:defRPr>
                <a:solidFill>
                  <a:schemeClr val="tx1"/>
                </a:solidFill>
                <a:latin typeface="Arial" charset="0"/>
              </a:defRPr>
            </a:lvl8pPr>
            <a:lvl9pPr marL="3886200" indent="-228600" defTabSz="966788" eaLnBrk="0" fontAlgn="base" hangingPunct="0">
              <a:spcBef>
                <a:spcPct val="0"/>
              </a:spcBef>
              <a:spcAft>
                <a:spcPct val="0"/>
              </a:spcAft>
              <a:defRPr>
                <a:solidFill>
                  <a:schemeClr val="tx1"/>
                </a:solidFill>
                <a:latin typeface="Arial" charset="0"/>
              </a:defRPr>
            </a:lvl9pPr>
          </a:lstStyle>
          <a:p>
            <a:r>
              <a:rPr lang="en-US" altLang="en-US">
                <a:latin typeface="Times New Roman" charset="0"/>
              </a:rPr>
              <a:t>Morgan Kaufmann Publishers</a:t>
            </a:r>
          </a:p>
        </p:txBody>
      </p:sp>
      <p:sp>
        <p:nvSpPr>
          <p:cNvPr id="72706"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charset="0"/>
              </a:defRPr>
            </a:lvl1pPr>
            <a:lvl2pPr marL="742950" indent="-285750" defTabSz="966788">
              <a:defRPr>
                <a:solidFill>
                  <a:schemeClr val="tx1"/>
                </a:solidFill>
                <a:latin typeface="Arial" charset="0"/>
              </a:defRPr>
            </a:lvl2pPr>
            <a:lvl3pPr marL="1143000" indent="-228600" defTabSz="966788">
              <a:defRPr>
                <a:solidFill>
                  <a:schemeClr val="tx1"/>
                </a:solidFill>
                <a:latin typeface="Arial" charset="0"/>
              </a:defRPr>
            </a:lvl3pPr>
            <a:lvl4pPr marL="1600200" indent="-228600" defTabSz="966788">
              <a:defRPr>
                <a:solidFill>
                  <a:schemeClr val="tx1"/>
                </a:solidFill>
                <a:latin typeface="Arial" charset="0"/>
              </a:defRPr>
            </a:lvl4pPr>
            <a:lvl5pPr marL="2057400" indent="-228600" defTabSz="966788">
              <a:defRPr>
                <a:solidFill>
                  <a:schemeClr val="tx1"/>
                </a:solidFill>
                <a:latin typeface="Arial" charset="0"/>
              </a:defRPr>
            </a:lvl5pPr>
            <a:lvl6pPr marL="2514600" indent="-228600" defTabSz="966788" eaLnBrk="0" fontAlgn="base" hangingPunct="0">
              <a:spcBef>
                <a:spcPct val="0"/>
              </a:spcBef>
              <a:spcAft>
                <a:spcPct val="0"/>
              </a:spcAft>
              <a:defRPr>
                <a:solidFill>
                  <a:schemeClr val="tx1"/>
                </a:solidFill>
                <a:latin typeface="Arial" charset="0"/>
              </a:defRPr>
            </a:lvl6pPr>
            <a:lvl7pPr marL="2971800" indent="-228600" defTabSz="966788" eaLnBrk="0" fontAlgn="base" hangingPunct="0">
              <a:spcBef>
                <a:spcPct val="0"/>
              </a:spcBef>
              <a:spcAft>
                <a:spcPct val="0"/>
              </a:spcAft>
              <a:defRPr>
                <a:solidFill>
                  <a:schemeClr val="tx1"/>
                </a:solidFill>
                <a:latin typeface="Arial" charset="0"/>
              </a:defRPr>
            </a:lvl7pPr>
            <a:lvl8pPr marL="3429000" indent="-228600" defTabSz="966788" eaLnBrk="0" fontAlgn="base" hangingPunct="0">
              <a:spcBef>
                <a:spcPct val="0"/>
              </a:spcBef>
              <a:spcAft>
                <a:spcPct val="0"/>
              </a:spcAft>
              <a:defRPr>
                <a:solidFill>
                  <a:schemeClr val="tx1"/>
                </a:solidFill>
                <a:latin typeface="Arial" charset="0"/>
              </a:defRPr>
            </a:lvl8pPr>
            <a:lvl9pPr marL="3886200" indent="-228600" defTabSz="966788" eaLnBrk="0" fontAlgn="base" hangingPunct="0">
              <a:spcBef>
                <a:spcPct val="0"/>
              </a:spcBef>
              <a:spcAft>
                <a:spcPct val="0"/>
              </a:spcAft>
              <a:defRPr>
                <a:solidFill>
                  <a:schemeClr val="tx1"/>
                </a:solidFill>
                <a:latin typeface="Arial" charset="0"/>
              </a:defRPr>
            </a:lvl9pPr>
          </a:lstStyle>
          <a:p>
            <a:fld id="{69A5ACC2-B7EC-A447-8CD8-7484C2EA3A70}" type="datetime4">
              <a:rPr lang="en-US" altLang="en-US">
                <a:latin typeface="Times New Roman" charset="0"/>
              </a:rPr>
              <a:pPr/>
              <a:t>August 22, 2018</a:t>
            </a:fld>
            <a:endParaRPr lang="en-US" altLang="en-US">
              <a:latin typeface="Times New Roman" charset="0"/>
            </a:endParaRPr>
          </a:p>
        </p:txBody>
      </p:sp>
      <p:sp>
        <p:nvSpPr>
          <p:cNvPr id="72707"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charset="0"/>
              </a:defRPr>
            </a:lvl1pPr>
            <a:lvl2pPr marL="742950" indent="-285750" defTabSz="966788">
              <a:defRPr>
                <a:solidFill>
                  <a:schemeClr val="tx1"/>
                </a:solidFill>
                <a:latin typeface="Arial" charset="0"/>
              </a:defRPr>
            </a:lvl2pPr>
            <a:lvl3pPr marL="1143000" indent="-228600" defTabSz="966788">
              <a:defRPr>
                <a:solidFill>
                  <a:schemeClr val="tx1"/>
                </a:solidFill>
                <a:latin typeface="Arial" charset="0"/>
              </a:defRPr>
            </a:lvl3pPr>
            <a:lvl4pPr marL="1600200" indent="-228600" defTabSz="966788">
              <a:defRPr>
                <a:solidFill>
                  <a:schemeClr val="tx1"/>
                </a:solidFill>
                <a:latin typeface="Arial" charset="0"/>
              </a:defRPr>
            </a:lvl4pPr>
            <a:lvl5pPr marL="2057400" indent="-228600" defTabSz="966788">
              <a:defRPr>
                <a:solidFill>
                  <a:schemeClr val="tx1"/>
                </a:solidFill>
                <a:latin typeface="Arial" charset="0"/>
              </a:defRPr>
            </a:lvl5pPr>
            <a:lvl6pPr marL="2514600" indent="-228600" defTabSz="966788" eaLnBrk="0" fontAlgn="base" hangingPunct="0">
              <a:spcBef>
                <a:spcPct val="0"/>
              </a:spcBef>
              <a:spcAft>
                <a:spcPct val="0"/>
              </a:spcAft>
              <a:defRPr>
                <a:solidFill>
                  <a:schemeClr val="tx1"/>
                </a:solidFill>
                <a:latin typeface="Arial" charset="0"/>
              </a:defRPr>
            </a:lvl6pPr>
            <a:lvl7pPr marL="2971800" indent="-228600" defTabSz="966788" eaLnBrk="0" fontAlgn="base" hangingPunct="0">
              <a:spcBef>
                <a:spcPct val="0"/>
              </a:spcBef>
              <a:spcAft>
                <a:spcPct val="0"/>
              </a:spcAft>
              <a:defRPr>
                <a:solidFill>
                  <a:schemeClr val="tx1"/>
                </a:solidFill>
                <a:latin typeface="Arial" charset="0"/>
              </a:defRPr>
            </a:lvl7pPr>
            <a:lvl8pPr marL="3429000" indent="-228600" defTabSz="966788" eaLnBrk="0" fontAlgn="base" hangingPunct="0">
              <a:spcBef>
                <a:spcPct val="0"/>
              </a:spcBef>
              <a:spcAft>
                <a:spcPct val="0"/>
              </a:spcAft>
              <a:defRPr>
                <a:solidFill>
                  <a:schemeClr val="tx1"/>
                </a:solidFill>
                <a:latin typeface="Arial" charset="0"/>
              </a:defRPr>
            </a:lvl8pPr>
            <a:lvl9pPr marL="3886200" indent="-228600" defTabSz="966788" eaLnBrk="0" fontAlgn="base" hangingPunct="0">
              <a:spcBef>
                <a:spcPct val="0"/>
              </a:spcBef>
              <a:spcAft>
                <a:spcPct val="0"/>
              </a:spcAft>
              <a:defRPr>
                <a:solidFill>
                  <a:schemeClr val="tx1"/>
                </a:solidFill>
                <a:latin typeface="Arial" charset="0"/>
              </a:defRPr>
            </a:lvl9pPr>
          </a:lstStyle>
          <a:p>
            <a:r>
              <a:rPr lang="en-US" altLang="en-US">
                <a:latin typeface="Times New Roman" charset="0"/>
              </a:rPr>
              <a:t>Chapter 1 — Computer Abstractions and Technology</a:t>
            </a:r>
          </a:p>
        </p:txBody>
      </p:sp>
      <p:sp>
        <p:nvSpPr>
          <p:cNvPr id="7270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charset="0"/>
              </a:defRPr>
            </a:lvl1pPr>
            <a:lvl2pPr marL="742950" indent="-285750" defTabSz="966788">
              <a:defRPr>
                <a:solidFill>
                  <a:schemeClr val="tx1"/>
                </a:solidFill>
                <a:latin typeface="Arial" charset="0"/>
              </a:defRPr>
            </a:lvl2pPr>
            <a:lvl3pPr marL="1143000" indent="-228600" defTabSz="966788">
              <a:defRPr>
                <a:solidFill>
                  <a:schemeClr val="tx1"/>
                </a:solidFill>
                <a:latin typeface="Arial" charset="0"/>
              </a:defRPr>
            </a:lvl3pPr>
            <a:lvl4pPr marL="1600200" indent="-228600" defTabSz="966788">
              <a:defRPr>
                <a:solidFill>
                  <a:schemeClr val="tx1"/>
                </a:solidFill>
                <a:latin typeface="Arial" charset="0"/>
              </a:defRPr>
            </a:lvl4pPr>
            <a:lvl5pPr marL="2057400" indent="-228600" defTabSz="966788">
              <a:defRPr>
                <a:solidFill>
                  <a:schemeClr val="tx1"/>
                </a:solidFill>
                <a:latin typeface="Arial" charset="0"/>
              </a:defRPr>
            </a:lvl5pPr>
            <a:lvl6pPr marL="2514600" indent="-228600" defTabSz="966788" eaLnBrk="0" fontAlgn="base" hangingPunct="0">
              <a:spcBef>
                <a:spcPct val="0"/>
              </a:spcBef>
              <a:spcAft>
                <a:spcPct val="0"/>
              </a:spcAft>
              <a:defRPr>
                <a:solidFill>
                  <a:schemeClr val="tx1"/>
                </a:solidFill>
                <a:latin typeface="Arial" charset="0"/>
              </a:defRPr>
            </a:lvl6pPr>
            <a:lvl7pPr marL="2971800" indent="-228600" defTabSz="966788" eaLnBrk="0" fontAlgn="base" hangingPunct="0">
              <a:spcBef>
                <a:spcPct val="0"/>
              </a:spcBef>
              <a:spcAft>
                <a:spcPct val="0"/>
              </a:spcAft>
              <a:defRPr>
                <a:solidFill>
                  <a:schemeClr val="tx1"/>
                </a:solidFill>
                <a:latin typeface="Arial" charset="0"/>
              </a:defRPr>
            </a:lvl7pPr>
            <a:lvl8pPr marL="3429000" indent="-228600" defTabSz="966788" eaLnBrk="0" fontAlgn="base" hangingPunct="0">
              <a:spcBef>
                <a:spcPct val="0"/>
              </a:spcBef>
              <a:spcAft>
                <a:spcPct val="0"/>
              </a:spcAft>
              <a:defRPr>
                <a:solidFill>
                  <a:schemeClr val="tx1"/>
                </a:solidFill>
                <a:latin typeface="Arial" charset="0"/>
              </a:defRPr>
            </a:lvl8pPr>
            <a:lvl9pPr marL="3886200" indent="-228600" defTabSz="966788" eaLnBrk="0" fontAlgn="base" hangingPunct="0">
              <a:spcBef>
                <a:spcPct val="0"/>
              </a:spcBef>
              <a:spcAft>
                <a:spcPct val="0"/>
              </a:spcAft>
              <a:defRPr>
                <a:solidFill>
                  <a:schemeClr val="tx1"/>
                </a:solidFill>
                <a:latin typeface="Arial" charset="0"/>
              </a:defRPr>
            </a:lvl9pPr>
          </a:lstStyle>
          <a:p>
            <a:fld id="{CC7B103A-3DBC-F145-9010-A0124F06C090}" type="slidenum">
              <a:rPr lang="en-US" altLang="en-US">
                <a:latin typeface="Times New Roman" charset="0"/>
              </a:rPr>
              <a:pPr/>
              <a:t>35</a:t>
            </a:fld>
            <a:endParaRPr lang="en-US" altLang="en-US">
              <a:latin typeface="Times New Roman" charset="0"/>
            </a:endParaRPr>
          </a:p>
        </p:txBody>
      </p:sp>
      <p:sp>
        <p:nvSpPr>
          <p:cNvPr id="72709" name="Rectangle 2"/>
          <p:cNvSpPr>
            <a:spLocks noGrp="1" noRot="1" noChangeAspect="1" noChangeArrowheads="1" noTextEdit="1"/>
          </p:cNvSpPr>
          <p:nvPr>
            <p:ph type="sldImg"/>
          </p:nvPr>
        </p:nvSpPr>
        <p:spPr>
          <a:ln/>
        </p:spPr>
      </p:sp>
      <p:sp>
        <p:nvSpPr>
          <p:cNvPr id="7271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r>
              <a:rPr lang="en-AU" altLang="en-US" dirty="0">
                <a:latin typeface="Times New Roman" charset="0"/>
              </a:rPr>
              <a:t>The process is imperfect, so you get plenty of failed chips</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charset="0"/>
              </a:defRPr>
            </a:lvl1pPr>
            <a:lvl2pPr marL="742950" indent="-285750" defTabSz="966788">
              <a:defRPr>
                <a:solidFill>
                  <a:schemeClr val="tx1"/>
                </a:solidFill>
                <a:latin typeface="Arial" charset="0"/>
              </a:defRPr>
            </a:lvl2pPr>
            <a:lvl3pPr marL="1143000" indent="-228600" defTabSz="966788">
              <a:defRPr>
                <a:solidFill>
                  <a:schemeClr val="tx1"/>
                </a:solidFill>
                <a:latin typeface="Arial" charset="0"/>
              </a:defRPr>
            </a:lvl3pPr>
            <a:lvl4pPr marL="1600200" indent="-228600" defTabSz="966788">
              <a:defRPr>
                <a:solidFill>
                  <a:schemeClr val="tx1"/>
                </a:solidFill>
                <a:latin typeface="Arial" charset="0"/>
              </a:defRPr>
            </a:lvl4pPr>
            <a:lvl5pPr marL="2057400" indent="-228600" defTabSz="966788">
              <a:defRPr>
                <a:solidFill>
                  <a:schemeClr val="tx1"/>
                </a:solidFill>
                <a:latin typeface="Arial" charset="0"/>
              </a:defRPr>
            </a:lvl5pPr>
            <a:lvl6pPr marL="2514600" indent="-228600" defTabSz="966788" eaLnBrk="0" fontAlgn="base" hangingPunct="0">
              <a:spcBef>
                <a:spcPct val="0"/>
              </a:spcBef>
              <a:spcAft>
                <a:spcPct val="0"/>
              </a:spcAft>
              <a:defRPr>
                <a:solidFill>
                  <a:schemeClr val="tx1"/>
                </a:solidFill>
                <a:latin typeface="Arial" charset="0"/>
              </a:defRPr>
            </a:lvl6pPr>
            <a:lvl7pPr marL="2971800" indent="-228600" defTabSz="966788" eaLnBrk="0" fontAlgn="base" hangingPunct="0">
              <a:spcBef>
                <a:spcPct val="0"/>
              </a:spcBef>
              <a:spcAft>
                <a:spcPct val="0"/>
              </a:spcAft>
              <a:defRPr>
                <a:solidFill>
                  <a:schemeClr val="tx1"/>
                </a:solidFill>
                <a:latin typeface="Arial" charset="0"/>
              </a:defRPr>
            </a:lvl7pPr>
            <a:lvl8pPr marL="3429000" indent="-228600" defTabSz="966788" eaLnBrk="0" fontAlgn="base" hangingPunct="0">
              <a:spcBef>
                <a:spcPct val="0"/>
              </a:spcBef>
              <a:spcAft>
                <a:spcPct val="0"/>
              </a:spcAft>
              <a:defRPr>
                <a:solidFill>
                  <a:schemeClr val="tx1"/>
                </a:solidFill>
                <a:latin typeface="Arial" charset="0"/>
              </a:defRPr>
            </a:lvl8pPr>
            <a:lvl9pPr marL="3886200" indent="-228600" defTabSz="966788" eaLnBrk="0" fontAlgn="base" hangingPunct="0">
              <a:spcBef>
                <a:spcPct val="0"/>
              </a:spcBef>
              <a:spcAft>
                <a:spcPct val="0"/>
              </a:spcAft>
              <a:defRPr>
                <a:solidFill>
                  <a:schemeClr val="tx1"/>
                </a:solidFill>
                <a:latin typeface="Arial" charset="0"/>
              </a:defRPr>
            </a:lvl9pPr>
          </a:lstStyle>
          <a:p>
            <a:r>
              <a:rPr lang="en-US" altLang="en-US">
                <a:latin typeface="Times New Roman" charset="0"/>
              </a:rPr>
              <a:t>Morgan Kaufmann Publishers</a:t>
            </a:r>
          </a:p>
        </p:txBody>
      </p:sp>
      <p:sp>
        <p:nvSpPr>
          <p:cNvPr id="74754"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charset="0"/>
              </a:defRPr>
            </a:lvl1pPr>
            <a:lvl2pPr marL="742950" indent="-285750" defTabSz="966788">
              <a:defRPr>
                <a:solidFill>
                  <a:schemeClr val="tx1"/>
                </a:solidFill>
                <a:latin typeface="Arial" charset="0"/>
              </a:defRPr>
            </a:lvl2pPr>
            <a:lvl3pPr marL="1143000" indent="-228600" defTabSz="966788">
              <a:defRPr>
                <a:solidFill>
                  <a:schemeClr val="tx1"/>
                </a:solidFill>
                <a:latin typeface="Arial" charset="0"/>
              </a:defRPr>
            </a:lvl3pPr>
            <a:lvl4pPr marL="1600200" indent="-228600" defTabSz="966788">
              <a:defRPr>
                <a:solidFill>
                  <a:schemeClr val="tx1"/>
                </a:solidFill>
                <a:latin typeface="Arial" charset="0"/>
              </a:defRPr>
            </a:lvl4pPr>
            <a:lvl5pPr marL="2057400" indent="-228600" defTabSz="966788">
              <a:defRPr>
                <a:solidFill>
                  <a:schemeClr val="tx1"/>
                </a:solidFill>
                <a:latin typeface="Arial" charset="0"/>
              </a:defRPr>
            </a:lvl5pPr>
            <a:lvl6pPr marL="2514600" indent="-228600" defTabSz="966788" eaLnBrk="0" fontAlgn="base" hangingPunct="0">
              <a:spcBef>
                <a:spcPct val="0"/>
              </a:spcBef>
              <a:spcAft>
                <a:spcPct val="0"/>
              </a:spcAft>
              <a:defRPr>
                <a:solidFill>
                  <a:schemeClr val="tx1"/>
                </a:solidFill>
                <a:latin typeface="Arial" charset="0"/>
              </a:defRPr>
            </a:lvl6pPr>
            <a:lvl7pPr marL="2971800" indent="-228600" defTabSz="966788" eaLnBrk="0" fontAlgn="base" hangingPunct="0">
              <a:spcBef>
                <a:spcPct val="0"/>
              </a:spcBef>
              <a:spcAft>
                <a:spcPct val="0"/>
              </a:spcAft>
              <a:defRPr>
                <a:solidFill>
                  <a:schemeClr val="tx1"/>
                </a:solidFill>
                <a:latin typeface="Arial" charset="0"/>
              </a:defRPr>
            </a:lvl7pPr>
            <a:lvl8pPr marL="3429000" indent="-228600" defTabSz="966788" eaLnBrk="0" fontAlgn="base" hangingPunct="0">
              <a:spcBef>
                <a:spcPct val="0"/>
              </a:spcBef>
              <a:spcAft>
                <a:spcPct val="0"/>
              </a:spcAft>
              <a:defRPr>
                <a:solidFill>
                  <a:schemeClr val="tx1"/>
                </a:solidFill>
                <a:latin typeface="Arial" charset="0"/>
              </a:defRPr>
            </a:lvl8pPr>
            <a:lvl9pPr marL="3886200" indent="-228600" defTabSz="966788" eaLnBrk="0" fontAlgn="base" hangingPunct="0">
              <a:spcBef>
                <a:spcPct val="0"/>
              </a:spcBef>
              <a:spcAft>
                <a:spcPct val="0"/>
              </a:spcAft>
              <a:defRPr>
                <a:solidFill>
                  <a:schemeClr val="tx1"/>
                </a:solidFill>
                <a:latin typeface="Arial" charset="0"/>
              </a:defRPr>
            </a:lvl9pPr>
          </a:lstStyle>
          <a:p>
            <a:fld id="{0AEB75AA-0D73-B544-B5CD-13FEA2F21110}" type="datetime4">
              <a:rPr lang="en-US" altLang="en-US">
                <a:latin typeface="Times New Roman" charset="0"/>
              </a:rPr>
              <a:pPr/>
              <a:t>August 22, 2018</a:t>
            </a:fld>
            <a:endParaRPr lang="en-US" altLang="en-US">
              <a:latin typeface="Times New Roman" charset="0"/>
            </a:endParaRPr>
          </a:p>
        </p:txBody>
      </p:sp>
      <p:sp>
        <p:nvSpPr>
          <p:cNvPr id="74755"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charset="0"/>
              </a:defRPr>
            </a:lvl1pPr>
            <a:lvl2pPr marL="742950" indent="-285750" defTabSz="966788">
              <a:defRPr>
                <a:solidFill>
                  <a:schemeClr val="tx1"/>
                </a:solidFill>
                <a:latin typeface="Arial" charset="0"/>
              </a:defRPr>
            </a:lvl2pPr>
            <a:lvl3pPr marL="1143000" indent="-228600" defTabSz="966788">
              <a:defRPr>
                <a:solidFill>
                  <a:schemeClr val="tx1"/>
                </a:solidFill>
                <a:latin typeface="Arial" charset="0"/>
              </a:defRPr>
            </a:lvl3pPr>
            <a:lvl4pPr marL="1600200" indent="-228600" defTabSz="966788">
              <a:defRPr>
                <a:solidFill>
                  <a:schemeClr val="tx1"/>
                </a:solidFill>
                <a:latin typeface="Arial" charset="0"/>
              </a:defRPr>
            </a:lvl4pPr>
            <a:lvl5pPr marL="2057400" indent="-228600" defTabSz="966788">
              <a:defRPr>
                <a:solidFill>
                  <a:schemeClr val="tx1"/>
                </a:solidFill>
                <a:latin typeface="Arial" charset="0"/>
              </a:defRPr>
            </a:lvl5pPr>
            <a:lvl6pPr marL="2514600" indent="-228600" defTabSz="966788" eaLnBrk="0" fontAlgn="base" hangingPunct="0">
              <a:spcBef>
                <a:spcPct val="0"/>
              </a:spcBef>
              <a:spcAft>
                <a:spcPct val="0"/>
              </a:spcAft>
              <a:defRPr>
                <a:solidFill>
                  <a:schemeClr val="tx1"/>
                </a:solidFill>
                <a:latin typeface="Arial" charset="0"/>
              </a:defRPr>
            </a:lvl6pPr>
            <a:lvl7pPr marL="2971800" indent="-228600" defTabSz="966788" eaLnBrk="0" fontAlgn="base" hangingPunct="0">
              <a:spcBef>
                <a:spcPct val="0"/>
              </a:spcBef>
              <a:spcAft>
                <a:spcPct val="0"/>
              </a:spcAft>
              <a:defRPr>
                <a:solidFill>
                  <a:schemeClr val="tx1"/>
                </a:solidFill>
                <a:latin typeface="Arial" charset="0"/>
              </a:defRPr>
            </a:lvl7pPr>
            <a:lvl8pPr marL="3429000" indent="-228600" defTabSz="966788" eaLnBrk="0" fontAlgn="base" hangingPunct="0">
              <a:spcBef>
                <a:spcPct val="0"/>
              </a:spcBef>
              <a:spcAft>
                <a:spcPct val="0"/>
              </a:spcAft>
              <a:defRPr>
                <a:solidFill>
                  <a:schemeClr val="tx1"/>
                </a:solidFill>
                <a:latin typeface="Arial" charset="0"/>
              </a:defRPr>
            </a:lvl8pPr>
            <a:lvl9pPr marL="3886200" indent="-228600" defTabSz="966788" eaLnBrk="0" fontAlgn="base" hangingPunct="0">
              <a:spcBef>
                <a:spcPct val="0"/>
              </a:spcBef>
              <a:spcAft>
                <a:spcPct val="0"/>
              </a:spcAft>
              <a:defRPr>
                <a:solidFill>
                  <a:schemeClr val="tx1"/>
                </a:solidFill>
                <a:latin typeface="Arial" charset="0"/>
              </a:defRPr>
            </a:lvl9pPr>
          </a:lstStyle>
          <a:p>
            <a:r>
              <a:rPr lang="en-US" altLang="en-US">
                <a:latin typeface="Times New Roman" charset="0"/>
              </a:rPr>
              <a:t>Chapter 1 — Computer Abstractions and Technology</a:t>
            </a:r>
          </a:p>
        </p:txBody>
      </p:sp>
      <p:sp>
        <p:nvSpPr>
          <p:cNvPr id="7475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charset="0"/>
              </a:defRPr>
            </a:lvl1pPr>
            <a:lvl2pPr marL="742950" indent="-285750" defTabSz="966788">
              <a:defRPr>
                <a:solidFill>
                  <a:schemeClr val="tx1"/>
                </a:solidFill>
                <a:latin typeface="Arial" charset="0"/>
              </a:defRPr>
            </a:lvl2pPr>
            <a:lvl3pPr marL="1143000" indent="-228600" defTabSz="966788">
              <a:defRPr>
                <a:solidFill>
                  <a:schemeClr val="tx1"/>
                </a:solidFill>
                <a:latin typeface="Arial" charset="0"/>
              </a:defRPr>
            </a:lvl3pPr>
            <a:lvl4pPr marL="1600200" indent="-228600" defTabSz="966788">
              <a:defRPr>
                <a:solidFill>
                  <a:schemeClr val="tx1"/>
                </a:solidFill>
                <a:latin typeface="Arial" charset="0"/>
              </a:defRPr>
            </a:lvl4pPr>
            <a:lvl5pPr marL="2057400" indent="-228600" defTabSz="966788">
              <a:defRPr>
                <a:solidFill>
                  <a:schemeClr val="tx1"/>
                </a:solidFill>
                <a:latin typeface="Arial" charset="0"/>
              </a:defRPr>
            </a:lvl5pPr>
            <a:lvl6pPr marL="2514600" indent="-228600" defTabSz="966788" eaLnBrk="0" fontAlgn="base" hangingPunct="0">
              <a:spcBef>
                <a:spcPct val="0"/>
              </a:spcBef>
              <a:spcAft>
                <a:spcPct val="0"/>
              </a:spcAft>
              <a:defRPr>
                <a:solidFill>
                  <a:schemeClr val="tx1"/>
                </a:solidFill>
                <a:latin typeface="Arial" charset="0"/>
              </a:defRPr>
            </a:lvl6pPr>
            <a:lvl7pPr marL="2971800" indent="-228600" defTabSz="966788" eaLnBrk="0" fontAlgn="base" hangingPunct="0">
              <a:spcBef>
                <a:spcPct val="0"/>
              </a:spcBef>
              <a:spcAft>
                <a:spcPct val="0"/>
              </a:spcAft>
              <a:defRPr>
                <a:solidFill>
                  <a:schemeClr val="tx1"/>
                </a:solidFill>
                <a:latin typeface="Arial" charset="0"/>
              </a:defRPr>
            </a:lvl7pPr>
            <a:lvl8pPr marL="3429000" indent="-228600" defTabSz="966788" eaLnBrk="0" fontAlgn="base" hangingPunct="0">
              <a:spcBef>
                <a:spcPct val="0"/>
              </a:spcBef>
              <a:spcAft>
                <a:spcPct val="0"/>
              </a:spcAft>
              <a:defRPr>
                <a:solidFill>
                  <a:schemeClr val="tx1"/>
                </a:solidFill>
                <a:latin typeface="Arial" charset="0"/>
              </a:defRPr>
            </a:lvl8pPr>
            <a:lvl9pPr marL="3886200" indent="-228600" defTabSz="966788" eaLnBrk="0" fontAlgn="base" hangingPunct="0">
              <a:spcBef>
                <a:spcPct val="0"/>
              </a:spcBef>
              <a:spcAft>
                <a:spcPct val="0"/>
              </a:spcAft>
              <a:defRPr>
                <a:solidFill>
                  <a:schemeClr val="tx1"/>
                </a:solidFill>
                <a:latin typeface="Arial" charset="0"/>
              </a:defRPr>
            </a:lvl9pPr>
          </a:lstStyle>
          <a:p>
            <a:fld id="{9F28D0A4-E100-6B40-94F8-479914656D60}" type="slidenum">
              <a:rPr lang="en-US" altLang="en-US">
                <a:latin typeface="Times New Roman" charset="0"/>
              </a:rPr>
              <a:pPr/>
              <a:t>36</a:t>
            </a:fld>
            <a:endParaRPr lang="en-US" altLang="en-US">
              <a:latin typeface="Times New Roman" charset="0"/>
            </a:endParaRPr>
          </a:p>
        </p:txBody>
      </p:sp>
      <p:sp>
        <p:nvSpPr>
          <p:cNvPr id="74757" name="Rectangle 2"/>
          <p:cNvSpPr>
            <a:spLocks noGrp="1" noRot="1" noChangeAspect="1" noChangeArrowheads="1" noTextEdit="1"/>
          </p:cNvSpPr>
          <p:nvPr>
            <p:ph type="sldImg"/>
          </p:nvPr>
        </p:nvSpPr>
        <p:spPr>
          <a:ln/>
        </p:spPr>
      </p:sp>
      <p:sp>
        <p:nvSpPr>
          <p:cNvPr id="7475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AU" altLang="en-US">
              <a:latin typeface="Times New Roman"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like its organization, though it has some errors, a few of them significant.</a:t>
            </a:r>
          </a:p>
        </p:txBody>
      </p:sp>
      <p:sp>
        <p:nvSpPr>
          <p:cNvPr id="4" name="Header Placeholder 3"/>
          <p:cNvSpPr>
            <a:spLocks noGrp="1"/>
          </p:cNvSpPr>
          <p:nvPr>
            <p:ph type="hdr" sz="quarter"/>
          </p:nvPr>
        </p:nvSpPr>
        <p:spPr/>
        <p:txBody>
          <a:bodyPr/>
          <a:lstStyle/>
          <a:p>
            <a:pPr>
              <a:defRPr/>
            </a:pPr>
            <a:r>
              <a:rPr lang="en-US"/>
              <a:t>Morgan Kaufmann Publishers</a:t>
            </a:r>
          </a:p>
        </p:txBody>
      </p:sp>
      <p:sp>
        <p:nvSpPr>
          <p:cNvPr id="5" name="Date Placeholder 4"/>
          <p:cNvSpPr>
            <a:spLocks noGrp="1"/>
          </p:cNvSpPr>
          <p:nvPr>
            <p:ph type="dt" idx="1"/>
          </p:nvPr>
        </p:nvSpPr>
        <p:spPr/>
        <p:txBody>
          <a:bodyPr/>
          <a:lstStyle/>
          <a:p>
            <a:pPr>
              <a:defRPr/>
            </a:pPr>
            <a:fld id="{0FA82DE6-C49B-6048-A923-91E2502A3296}" type="datetime4">
              <a:rPr lang="en-US" smtClean="0"/>
              <a:pPr>
                <a:defRPr/>
              </a:pPr>
              <a:t>August 22, 2018</a:t>
            </a:fld>
            <a:endParaRPr lang="en-US"/>
          </a:p>
        </p:txBody>
      </p:sp>
      <p:sp>
        <p:nvSpPr>
          <p:cNvPr id="6" name="Footer Placeholder 5"/>
          <p:cNvSpPr>
            <a:spLocks noGrp="1"/>
          </p:cNvSpPr>
          <p:nvPr>
            <p:ph type="ftr" sz="quarter" idx="4"/>
          </p:nvPr>
        </p:nvSpPr>
        <p:spPr/>
        <p:txBody>
          <a:bodyPr/>
          <a:lstStyle/>
          <a:p>
            <a:pPr>
              <a:defRPr/>
            </a:pPr>
            <a:r>
              <a:rPr lang="en-US"/>
              <a:t>Chapter 1 — Computer Abstractions and Technology</a:t>
            </a:r>
          </a:p>
        </p:txBody>
      </p:sp>
      <p:sp>
        <p:nvSpPr>
          <p:cNvPr id="7" name="Slide Number Placeholder 6"/>
          <p:cNvSpPr>
            <a:spLocks noGrp="1"/>
          </p:cNvSpPr>
          <p:nvPr>
            <p:ph type="sldNum" sz="quarter" idx="5"/>
          </p:nvPr>
        </p:nvSpPr>
        <p:spPr/>
        <p:txBody>
          <a:bodyPr/>
          <a:lstStyle/>
          <a:p>
            <a:pPr>
              <a:defRPr/>
            </a:pPr>
            <a:fld id="{DCBCC7A2-A7E5-EC47-93C9-2D5603B82333}" type="slidenum">
              <a:rPr lang="en-US" altLang="en-US" smtClean="0"/>
              <a:pPr>
                <a:defRPr/>
              </a:pPr>
              <a:t>6</a:t>
            </a:fld>
            <a:endParaRPr lang="en-US" altLang="en-US"/>
          </a:p>
        </p:txBody>
      </p:sp>
    </p:spTree>
    <p:extLst>
      <p:ext uri="{BB962C8B-B14F-4D97-AF65-F5344CB8AC3E}">
        <p14:creationId xmlns:p14="http://schemas.microsoft.com/office/powerpoint/2010/main" val="402992926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charset="0"/>
              </a:defRPr>
            </a:lvl1pPr>
            <a:lvl2pPr marL="742950" indent="-285750" defTabSz="966788">
              <a:defRPr>
                <a:solidFill>
                  <a:schemeClr val="tx1"/>
                </a:solidFill>
                <a:latin typeface="Arial" charset="0"/>
              </a:defRPr>
            </a:lvl2pPr>
            <a:lvl3pPr marL="1143000" indent="-228600" defTabSz="966788">
              <a:defRPr>
                <a:solidFill>
                  <a:schemeClr val="tx1"/>
                </a:solidFill>
                <a:latin typeface="Arial" charset="0"/>
              </a:defRPr>
            </a:lvl3pPr>
            <a:lvl4pPr marL="1600200" indent="-228600" defTabSz="966788">
              <a:defRPr>
                <a:solidFill>
                  <a:schemeClr val="tx1"/>
                </a:solidFill>
                <a:latin typeface="Arial" charset="0"/>
              </a:defRPr>
            </a:lvl4pPr>
            <a:lvl5pPr marL="2057400" indent="-228600" defTabSz="966788">
              <a:defRPr>
                <a:solidFill>
                  <a:schemeClr val="tx1"/>
                </a:solidFill>
                <a:latin typeface="Arial" charset="0"/>
              </a:defRPr>
            </a:lvl5pPr>
            <a:lvl6pPr marL="2514600" indent="-228600" defTabSz="966788" eaLnBrk="0" fontAlgn="base" hangingPunct="0">
              <a:spcBef>
                <a:spcPct val="0"/>
              </a:spcBef>
              <a:spcAft>
                <a:spcPct val="0"/>
              </a:spcAft>
              <a:defRPr>
                <a:solidFill>
                  <a:schemeClr val="tx1"/>
                </a:solidFill>
                <a:latin typeface="Arial" charset="0"/>
              </a:defRPr>
            </a:lvl6pPr>
            <a:lvl7pPr marL="2971800" indent="-228600" defTabSz="966788" eaLnBrk="0" fontAlgn="base" hangingPunct="0">
              <a:spcBef>
                <a:spcPct val="0"/>
              </a:spcBef>
              <a:spcAft>
                <a:spcPct val="0"/>
              </a:spcAft>
              <a:defRPr>
                <a:solidFill>
                  <a:schemeClr val="tx1"/>
                </a:solidFill>
                <a:latin typeface="Arial" charset="0"/>
              </a:defRPr>
            </a:lvl7pPr>
            <a:lvl8pPr marL="3429000" indent="-228600" defTabSz="966788" eaLnBrk="0" fontAlgn="base" hangingPunct="0">
              <a:spcBef>
                <a:spcPct val="0"/>
              </a:spcBef>
              <a:spcAft>
                <a:spcPct val="0"/>
              </a:spcAft>
              <a:defRPr>
                <a:solidFill>
                  <a:schemeClr val="tx1"/>
                </a:solidFill>
                <a:latin typeface="Arial" charset="0"/>
              </a:defRPr>
            </a:lvl8pPr>
            <a:lvl9pPr marL="3886200" indent="-228600" defTabSz="966788" eaLnBrk="0" fontAlgn="base" hangingPunct="0">
              <a:spcBef>
                <a:spcPct val="0"/>
              </a:spcBef>
              <a:spcAft>
                <a:spcPct val="0"/>
              </a:spcAft>
              <a:defRPr>
                <a:solidFill>
                  <a:schemeClr val="tx1"/>
                </a:solidFill>
                <a:latin typeface="Arial" charset="0"/>
              </a:defRPr>
            </a:lvl9pPr>
          </a:lstStyle>
          <a:p>
            <a:r>
              <a:rPr lang="en-US" altLang="en-US">
                <a:latin typeface="Times New Roman" charset="0"/>
              </a:rPr>
              <a:t>Morgan Kaufmann Publishers</a:t>
            </a:r>
          </a:p>
        </p:txBody>
      </p:sp>
      <p:sp>
        <p:nvSpPr>
          <p:cNvPr id="76802"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charset="0"/>
              </a:defRPr>
            </a:lvl1pPr>
            <a:lvl2pPr marL="742950" indent="-285750" defTabSz="966788">
              <a:defRPr>
                <a:solidFill>
                  <a:schemeClr val="tx1"/>
                </a:solidFill>
                <a:latin typeface="Arial" charset="0"/>
              </a:defRPr>
            </a:lvl2pPr>
            <a:lvl3pPr marL="1143000" indent="-228600" defTabSz="966788">
              <a:defRPr>
                <a:solidFill>
                  <a:schemeClr val="tx1"/>
                </a:solidFill>
                <a:latin typeface="Arial" charset="0"/>
              </a:defRPr>
            </a:lvl3pPr>
            <a:lvl4pPr marL="1600200" indent="-228600" defTabSz="966788">
              <a:defRPr>
                <a:solidFill>
                  <a:schemeClr val="tx1"/>
                </a:solidFill>
                <a:latin typeface="Arial" charset="0"/>
              </a:defRPr>
            </a:lvl4pPr>
            <a:lvl5pPr marL="2057400" indent="-228600" defTabSz="966788">
              <a:defRPr>
                <a:solidFill>
                  <a:schemeClr val="tx1"/>
                </a:solidFill>
                <a:latin typeface="Arial" charset="0"/>
              </a:defRPr>
            </a:lvl5pPr>
            <a:lvl6pPr marL="2514600" indent="-228600" defTabSz="966788" eaLnBrk="0" fontAlgn="base" hangingPunct="0">
              <a:spcBef>
                <a:spcPct val="0"/>
              </a:spcBef>
              <a:spcAft>
                <a:spcPct val="0"/>
              </a:spcAft>
              <a:defRPr>
                <a:solidFill>
                  <a:schemeClr val="tx1"/>
                </a:solidFill>
                <a:latin typeface="Arial" charset="0"/>
              </a:defRPr>
            </a:lvl6pPr>
            <a:lvl7pPr marL="2971800" indent="-228600" defTabSz="966788" eaLnBrk="0" fontAlgn="base" hangingPunct="0">
              <a:spcBef>
                <a:spcPct val="0"/>
              </a:spcBef>
              <a:spcAft>
                <a:spcPct val="0"/>
              </a:spcAft>
              <a:defRPr>
                <a:solidFill>
                  <a:schemeClr val="tx1"/>
                </a:solidFill>
                <a:latin typeface="Arial" charset="0"/>
              </a:defRPr>
            </a:lvl7pPr>
            <a:lvl8pPr marL="3429000" indent="-228600" defTabSz="966788" eaLnBrk="0" fontAlgn="base" hangingPunct="0">
              <a:spcBef>
                <a:spcPct val="0"/>
              </a:spcBef>
              <a:spcAft>
                <a:spcPct val="0"/>
              </a:spcAft>
              <a:defRPr>
                <a:solidFill>
                  <a:schemeClr val="tx1"/>
                </a:solidFill>
                <a:latin typeface="Arial" charset="0"/>
              </a:defRPr>
            </a:lvl8pPr>
            <a:lvl9pPr marL="3886200" indent="-228600" defTabSz="966788" eaLnBrk="0" fontAlgn="base" hangingPunct="0">
              <a:spcBef>
                <a:spcPct val="0"/>
              </a:spcBef>
              <a:spcAft>
                <a:spcPct val="0"/>
              </a:spcAft>
              <a:defRPr>
                <a:solidFill>
                  <a:schemeClr val="tx1"/>
                </a:solidFill>
                <a:latin typeface="Arial" charset="0"/>
              </a:defRPr>
            </a:lvl9pPr>
          </a:lstStyle>
          <a:p>
            <a:fld id="{707F5349-1EDB-164E-AA1A-70033DD2FD07}" type="datetime4">
              <a:rPr lang="en-US" altLang="en-US">
                <a:latin typeface="Times New Roman" charset="0"/>
              </a:rPr>
              <a:pPr/>
              <a:t>August 22, 2018</a:t>
            </a:fld>
            <a:endParaRPr lang="en-US" altLang="en-US">
              <a:latin typeface="Times New Roman" charset="0"/>
            </a:endParaRPr>
          </a:p>
        </p:txBody>
      </p:sp>
      <p:sp>
        <p:nvSpPr>
          <p:cNvPr id="76803"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charset="0"/>
              </a:defRPr>
            </a:lvl1pPr>
            <a:lvl2pPr marL="742950" indent="-285750" defTabSz="966788">
              <a:defRPr>
                <a:solidFill>
                  <a:schemeClr val="tx1"/>
                </a:solidFill>
                <a:latin typeface="Arial" charset="0"/>
              </a:defRPr>
            </a:lvl2pPr>
            <a:lvl3pPr marL="1143000" indent="-228600" defTabSz="966788">
              <a:defRPr>
                <a:solidFill>
                  <a:schemeClr val="tx1"/>
                </a:solidFill>
                <a:latin typeface="Arial" charset="0"/>
              </a:defRPr>
            </a:lvl3pPr>
            <a:lvl4pPr marL="1600200" indent="-228600" defTabSz="966788">
              <a:defRPr>
                <a:solidFill>
                  <a:schemeClr val="tx1"/>
                </a:solidFill>
                <a:latin typeface="Arial" charset="0"/>
              </a:defRPr>
            </a:lvl4pPr>
            <a:lvl5pPr marL="2057400" indent="-228600" defTabSz="966788">
              <a:defRPr>
                <a:solidFill>
                  <a:schemeClr val="tx1"/>
                </a:solidFill>
                <a:latin typeface="Arial" charset="0"/>
              </a:defRPr>
            </a:lvl5pPr>
            <a:lvl6pPr marL="2514600" indent="-228600" defTabSz="966788" eaLnBrk="0" fontAlgn="base" hangingPunct="0">
              <a:spcBef>
                <a:spcPct val="0"/>
              </a:spcBef>
              <a:spcAft>
                <a:spcPct val="0"/>
              </a:spcAft>
              <a:defRPr>
                <a:solidFill>
                  <a:schemeClr val="tx1"/>
                </a:solidFill>
                <a:latin typeface="Arial" charset="0"/>
              </a:defRPr>
            </a:lvl6pPr>
            <a:lvl7pPr marL="2971800" indent="-228600" defTabSz="966788" eaLnBrk="0" fontAlgn="base" hangingPunct="0">
              <a:spcBef>
                <a:spcPct val="0"/>
              </a:spcBef>
              <a:spcAft>
                <a:spcPct val="0"/>
              </a:spcAft>
              <a:defRPr>
                <a:solidFill>
                  <a:schemeClr val="tx1"/>
                </a:solidFill>
                <a:latin typeface="Arial" charset="0"/>
              </a:defRPr>
            </a:lvl7pPr>
            <a:lvl8pPr marL="3429000" indent="-228600" defTabSz="966788" eaLnBrk="0" fontAlgn="base" hangingPunct="0">
              <a:spcBef>
                <a:spcPct val="0"/>
              </a:spcBef>
              <a:spcAft>
                <a:spcPct val="0"/>
              </a:spcAft>
              <a:defRPr>
                <a:solidFill>
                  <a:schemeClr val="tx1"/>
                </a:solidFill>
                <a:latin typeface="Arial" charset="0"/>
              </a:defRPr>
            </a:lvl8pPr>
            <a:lvl9pPr marL="3886200" indent="-228600" defTabSz="966788" eaLnBrk="0" fontAlgn="base" hangingPunct="0">
              <a:spcBef>
                <a:spcPct val="0"/>
              </a:spcBef>
              <a:spcAft>
                <a:spcPct val="0"/>
              </a:spcAft>
              <a:defRPr>
                <a:solidFill>
                  <a:schemeClr val="tx1"/>
                </a:solidFill>
                <a:latin typeface="Arial" charset="0"/>
              </a:defRPr>
            </a:lvl9pPr>
          </a:lstStyle>
          <a:p>
            <a:r>
              <a:rPr lang="en-US" altLang="en-US">
                <a:latin typeface="Times New Roman" charset="0"/>
              </a:rPr>
              <a:t>Chapter 1 — Computer Abstractions and Technology</a:t>
            </a:r>
          </a:p>
        </p:txBody>
      </p:sp>
      <p:sp>
        <p:nvSpPr>
          <p:cNvPr id="7680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charset="0"/>
              </a:defRPr>
            </a:lvl1pPr>
            <a:lvl2pPr marL="742950" indent="-285750" defTabSz="966788">
              <a:defRPr>
                <a:solidFill>
                  <a:schemeClr val="tx1"/>
                </a:solidFill>
                <a:latin typeface="Arial" charset="0"/>
              </a:defRPr>
            </a:lvl2pPr>
            <a:lvl3pPr marL="1143000" indent="-228600" defTabSz="966788">
              <a:defRPr>
                <a:solidFill>
                  <a:schemeClr val="tx1"/>
                </a:solidFill>
                <a:latin typeface="Arial" charset="0"/>
              </a:defRPr>
            </a:lvl3pPr>
            <a:lvl4pPr marL="1600200" indent="-228600" defTabSz="966788">
              <a:defRPr>
                <a:solidFill>
                  <a:schemeClr val="tx1"/>
                </a:solidFill>
                <a:latin typeface="Arial" charset="0"/>
              </a:defRPr>
            </a:lvl4pPr>
            <a:lvl5pPr marL="2057400" indent="-228600" defTabSz="966788">
              <a:defRPr>
                <a:solidFill>
                  <a:schemeClr val="tx1"/>
                </a:solidFill>
                <a:latin typeface="Arial" charset="0"/>
              </a:defRPr>
            </a:lvl5pPr>
            <a:lvl6pPr marL="2514600" indent="-228600" defTabSz="966788" eaLnBrk="0" fontAlgn="base" hangingPunct="0">
              <a:spcBef>
                <a:spcPct val="0"/>
              </a:spcBef>
              <a:spcAft>
                <a:spcPct val="0"/>
              </a:spcAft>
              <a:defRPr>
                <a:solidFill>
                  <a:schemeClr val="tx1"/>
                </a:solidFill>
                <a:latin typeface="Arial" charset="0"/>
              </a:defRPr>
            </a:lvl6pPr>
            <a:lvl7pPr marL="2971800" indent="-228600" defTabSz="966788" eaLnBrk="0" fontAlgn="base" hangingPunct="0">
              <a:spcBef>
                <a:spcPct val="0"/>
              </a:spcBef>
              <a:spcAft>
                <a:spcPct val="0"/>
              </a:spcAft>
              <a:defRPr>
                <a:solidFill>
                  <a:schemeClr val="tx1"/>
                </a:solidFill>
                <a:latin typeface="Arial" charset="0"/>
              </a:defRPr>
            </a:lvl7pPr>
            <a:lvl8pPr marL="3429000" indent="-228600" defTabSz="966788" eaLnBrk="0" fontAlgn="base" hangingPunct="0">
              <a:spcBef>
                <a:spcPct val="0"/>
              </a:spcBef>
              <a:spcAft>
                <a:spcPct val="0"/>
              </a:spcAft>
              <a:defRPr>
                <a:solidFill>
                  <a:schemeClr val="tx1"/>
                </a:solidFill>
                <a:latin typeface="Arial" charset="0"/>
              </a:defRPr>
            </a:lvl8pPr>
            <a:lvl9pPr marL="3886200" indent="-228600" defTabSz="966788" eaLnBrk="0" fontAlgn="base" hangingPunct="0">
              <a:spcBef>
                <a:spcPct val="0"/>
              </a:spcBef>
              <a:spcAft>
                <a:spcPct val="0"/>
              </a:spcAft>
              <a:defRPr>
                <a:solidFill>
                  <a:schemeClr val="tx1"/>
                </a:solidFill>
                <a:latin typeface="Arial" charset="0"/>
              </a:defRPr>
            </a:lvl9pPr>
          </a:lstStyle>
          <a:p>
            <a:fld id="{4FC8E4C7-BCD2-A745-B556-8053F9484FA7}" type="slidenum">
              <a:rPr lang="en-US" altLang="en-US">
                <a:latin typeface="Times New Roman" charset="0"/>
              </a:rPr>
              <a:pPr/>
              <a:t>37</a:t>
            </a:fld>
            <a:endParaRPr lang="en-US" altLang="en-US">
              <a:latin typeface="Times New Roman" charset="0"/>
            </a:endParaRPr>
          </a:p>
        </p:txBody>
      </p:sp>
      <p:sp>
        <p:nvSpPr>
          <p:cNvPr id="76805" name="Rectangle 2"/>
          <p:cNvSpPr>
            <a:spLocks noGrp="1" noRot="1" noChangeAspect="1" noChangeArrowheads="1" noTextEdit="1"/>
          </p:cNvSpPr>
          <p:nvPr>
            <p:ph type="sldImg"/>
          </p:nvPr>
        </p:nvSpPr>
        <p:spPr>
          <a:ln/>
        </p:spPr>
      </p:sp>
      <p:sp>
        <p:nvSpPr>
          <p:cNvPr id="7680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AU" altLang="en-US">
              <a:latin typeface="Times New Roman"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I’ll post the slides every day after class, but really it’s better to take your own notes.</a:t>
            </a:r>
          </a:p>
        </p:txBody>
      </p:sp>
      <p:sp>
        <p:nvSpPr>
          <p:cNvPr id="4" name="Header Placeholder 3"/>
          <p:cNvSpPr>
            <a:spLocks noGrp="1"/>
          </p:cNvSpPr>
          <p:nvPr>
            <p:ph type="hdr" sz="quarter"/>
          </p:nvPr>
        </p:nvSpPr>
        <p:spPr/>
        <p:txBody>
          <a:bodyPr/>
          <a:lstStyle/>
          <a:p>
            <a:pPr>
              <a:defRPr/>
            </a:pPr>
            <a:r>
              <a:rPr lang="en-US"/>
              <a:t>Morgan Kaufmann Publishers</a:t>
            </a:r>
          </a:p>
        </p:txBody>
      </p:sp>
      <p:sp>
        <p:nvSpPr>
          <p:cNvPr id="5" name="Date Placeholder 4"/>
          <p:cNvSpPr>
            <a:spLocks noGrp="1"/>
          </p:cNvSpPr>
          <p:nvPr>
            <p:ph type="dt" idx="1"/>
          </p:nvPr>
        </p:nvSpPr>
        <p:spPr/>
        <p:txBody>
          <a:bodyPr/>
          <a:lstStyle/>
          <a:p>
            <a:pPr>
              <a:defRPr/>
            </a:pPr>
            <a:fld id="{0FA82DE6-C49B-6048-A923-91E2502A3296}" type="datetime4">
              <a:rPr lang="en-US" smtClean="0"/>
              <a:pPr>
                <a:defRPr/>
              </a:pPr>
              <a:t>August 22, 2018</a:t>
            </a:fld>
            <a:endParaRPr lang="en-US"/>
          </a:p>
        </p:txBody>
      </p:sp>
      <p:sp>
        <p:nvSpPr>
          <p:cNvPr id="6" name="Footer Placeholder 5"/>
          <p:cNvSpPr>
            <a:spLocks noGrp="1"/>
          </p:cNvSpPr>
          <p:nvPr>
            <p:ph type="ftr" sz="quarter" idx="4"/>
          </p:nvPr>
        </p:nvSpPr>
        <p:spPr/>
        <p:txBody>
          <a:bodyPr/>
          <a:lstStyle/>
          <a:p>
            <a:pPr>
              <a:defRPr/>
            </a:pPr>
            <a:r>
              <a:rPr lang="en-US"/>
              <a:t>Chapter 1 — Computer Abstractions and Technology</a:t>
            </a:r>
          </a:p>
        </p:txBody>
      </p:sp>
      <p:sp>
        <p:nvSpPr>
          <p:cNvPr id="7" name="Slide Number Placeholder 6"/>
          <p:cNvSpPr>
            <a:spLocks noGrp="1"/>
          </p:cNvSpPr>
          <p:nvPr>
            <p:ph type="sldNum" sz="quarter" idx="5"/>
          </p:nvPr>
        </p:nvSpPr>
        <p:spPr/>
        <p:txBody>
          <a:bodyPr/>
          <a:lstStyle/>
          <a:p>
            <a:pPr>
              <a:defRPr/>
            </a:pPr>
            <a:fld id="{DCBCC7A2-A7E5-EC47-93C9-2D5603B82333}" type="slidenum">
              <a:rPr lang="en-US" altLang="en-US" smtClean="0"/>
              <a:pPr>
                <a:defRPr/>
              </a:pPr>
              <a:t>7</a:t>
            </a:fld>
            <a:endParaRPr lang="en-US" altLang="en-US"/>
          </a:p>
        </p:txBody>
      </p:sp>
    </p:spTree>
    <p:extLst>
      <p:ext uri="{BB962C8B-B14F-4D97-AF65-F5344CB8AC3E}">
        <p14:creationId xmlns:p14="http://schemas.microsoft.com/office/powerpoint/2010/main" val="27674256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am teaching operating systems next semester…</a:t>
            </a:r>
          </a:p>
        </p:txBody>
      </p:sp>
      <p:sp>
        <p:nvSpPr>
          <p:cNvPr id="4" name="Header Placeholder 3"/>
          <p:cNvSpPr>
            <a:spLocks noGrp="1"/>
          </p:cNvSpPr>
          <p:nvPr>
            <p:ph type="hdr" sz="quarter"/>
          </p:nvPr>
        </p:nvSpPr>
        <p:spPr/>
        <p:txBody>
          <a:bodyPr/>
          <a:lstStyle/>
          <a:p>
            <a:pPr>
              <a:defRPr/>
            </a:pPr>
            <a:r>
              <a:rPr lang="en-US"/>
              <a:t>Morgan Kaufmann Publishers</a:t>
            </a:r>
          </a:p>
        </p:txBody>
      </p:sp>
      <p:sp>
        <p:nvSpPr>
          <p:cNvPr id="5" name="Date Placeholder 4"/>
          <p:cNvSpPr>
            <a:spLocks noGrp="1"/>
          </p:cNvSpPr>
          <p:nvPr>
            <p:ph type="dt" idx="1"/>
          </p:nvPr>
        </p:nvSpPr>
        <p:spPr/>
        <p:txBody>
          <a:bodyPr/>
          <a:lstStyle/>
          <a:p>
            <a:pPr>
              <a:defRPr/>
            </a:pPr>
            <a:fld id="{0FA82DE6-C49B-6048-A923-91E2502A3296}" type="datetime4">
              <a:rPr lang="en-US" smtClean="0"/>
              <a:pPr>
                <a:defRPr/>
              </a:pPr>
              <a:t>August 22, 2018</a:t>
            </a:fld>
            <a:endParaRPr lang="en-US"/>
          </a:p>
        </p:txBody>
      </p:sp>
      <p:sp>
        <p:nvSpPr>
          <p:cNvPr id="6" name="Footer Placeholder 5"/>
          <p:cNvSpPr>
            <a:spLocks noGrp="1"/>
          </p:cNvSpPr>
          <p:nvPr>
            <p:ph type="ftr" sz="quarter" idx="4"/>
          </p:nvPr>
        </p:nvSpPr>
        <p:spPr/>
        <p:txBody>
          <a:bodyPr/>
          <a:lstStyle/>
          <a:p>
            <a:pPr>
              <a:defRPr/>
            </a:pPr>
            <a:r>
              <a:rPr lang="en-US"/>
              <a:t>Chapter 1 — Computer Abstractions and Technology</a:t>
            </a:r>
          </a:p>
        </p:txBody>
      </p:sp>
      <p:sp>
        <p:nvSpPr>
          <p:cNvPr id="7" name="Slide Number Placeholder 6"/>
          <p:cNvSpPr>
            <a:spLocks noGrp="1"/>
          </p:cNvSpPr>
          <p:nvPr>
            <p:ph type="sldNum" sz="quarter" idx="5"/>
          </p:nvPr>
        </p:nvSpPr>
        <p:spPr/>
        <p:txBody>
          <a:bodyPr/>
          <a:lstStyle/>
          <a:p>
            <a:pPr>
              <a:defRPr/>
            </a:pPr>
            <a:fld id="{DCBCC7A2-A7E5-EC47-93C9-2D5603B82333}" type="slidenum">
              <a:rPr lang="en-US" altLang="en-US" smtClean="0"/>
              <a:pPr>
                <a:defRPr/>
              </a:pPr>
              <a:t>10</a:t>
            </a:fld>
            <a:endParaRPr lang="en-US" altLang="en-US"/>
          </a:p>
        </p:txBody>
      </p:sp>
    </p:spTree>
    <p:extLst>
      <p:ext uri="{BB962C8B-B14F-4D97-AF65-F5344CB8AC3E}">
        <p14:creationId xmlns:p14="http://schemas.microsoft.com/office/powerpoint/2010/main" val="5638966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Slide Image Placeholder 1"/>
          <p:cNvSpPr>
            <a:spLocks noGrp="1" noRot="1" noChangeAspect="1" noTextEdit="1"/>
          </p:cNvSpPr>
          <p:nvPr>
            <p:ph type="sldImg"/>
          </p:nvPr>
        </p:nvSpPr>
        <p:spPr>
          <a:ln/>
        </p:spPr>
      </p:sp>
      <p:sp>
        <p:nvSpPr>
          <p:cNvPr id="30722"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r>
              <a:rPr lang="en-US" altLang="en-US" dirty="0">
                <a:latin typeface="Times New Roman" charset="0"/>
              </a:rPr>
              <a:t>Note the “logarithmic” scale…</a:t>
            </a:r>
          </a:p>
        </p:txBody>
      </p:sp>
      <p:sp>
        <p:nvSpPr>
          <p:cNvPr id="30723" name="Header Placeholder 3"/>
          <p:cNvSpPr>
            <a:spLocks noGrp="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charset="0"/>
              </a:defRPr>
            </a:lvl1pPr>
            <a:lvl2pPr marL="742950" indent="-285750" defTabSz="966788">
              <a:defRPr>
                <a:solidFill>
                  <a:schemeClr val="tx1"/>
                </a:solidFill>
                <a:latin typeface="Arial" charset="0"/>
              </a:defRPr>
            </a:lvl2pPr>
            <a:lvl3pPr marL="1143000" indent="-228600" defTabSz="966788">
              <a:defRPr>
                <a:solidFill>
                  <a:schemeClr val="tx1"/>
                </a:solidFill>
                <a:latin typeface="Arial" charset="0"/>
              </a:defRPr>
            </a:lvl3pPr>
            <a:lvl4pPr marL="1600200" indent="-228600" defTabSz="966788">
              <a:defRPr>
                <a:solidFill>
                  <a:schemeClr val="tx1"/>
                </a:solidFill>
                <a:latin typeface="Arial" charset="0"/>
              </a:defRPr>
            </a:lvl4pPr>
            <a:lvl5pPr marL="2057400" indent="-228600" defTabSz="966788">
              <a:defRPr>
                <a:solidFill>
                  <a:schemeClr val="tx1"/>
                </a:solidFill>
                <a:latin typeface="Arial" charset="0"/>
              </a:defRPr>
            </a:lvl5pPr>
            <a:lvl6pPr marL="2514600" indent="-228600" defTabSz="966788" eaLnBrk="0" fontAlgn="base" hangingPunct="0">
              <a:spcBef>
                <a:spcPct val="0"/>
              </a:spcBef>
              <a:spcAft>
                <a:spcPct val="0"/>
              </a:spcAft>
              <a:defRPr>
                <a:solidFill>
                  <a:schemeClr val="tx1"/>
                </a:solidFill>
                <a:latin typeface="Arial" charset="0"/>
              </a:defRPr>
            </a:lvl6pPr>
            <a:lvl7pPr marL="2971800" indent="-228600" defTabSz="966788" eaLnBrk="0" fontAlgn="base" hangingPunct="0">
              <a:spcBef>
                <a:spcPct val="0"/>
              </a:spcBef>
              <a:spcAft>
                <a:spcPct val="0"/>
              </a:spcAft>
              <a:defRPr>
                <a:solidFill>
                  <a:schemeClr val="tx1"/>
                </a:solidFill>
                <a:latin typeface="Arial" charset="0"/>
              </a:defRPr>
            </a:lvl7pPr>
            <a:lvl8pPr marL="3429000" indent="-228600" defTabSz="966788" eaLnBrk="0" fontAlgn="base" hangingPunct="0">
              <a:spcBef>
                <a:spcPct val="0"/>
              </a:spcBef>
              <a:spcAft>
                <a:spcPct val="0"/>
              </a:spcAft>
              <a:defRPr>
                <a:solidFill>
                  <a:schemeClr val="tx1"/>
                </a:solidFill>
                <a:latin typeface="Arial" charset="0"/>
              </a:defRPr>
            </a:lvl8pPr>
            <a:lvl9pPr marL="3886200" indent="-228600" defTabSz="966788" eaLnBrk="0" fontAlgn="base" hangingPunct="0">
              <a:spcBef>
                <a:spcPct val="0"/>
              </a:spcBef>
              <a:spcAft>
                <a:spcPct val="0"/>
              </a:spcAft>
              <a:defRPr>
                <a:solidFill>
                  <a:schemeClr val="tx1"/>
                </a:solidFill>
                <a:latin typeface="Arial" charset="0"/>
              </a:defRPr>
            </a:lvl9pPr>
          </a:lstStyle>
          <a:p>
            <a:r>
              <a:rPr lang="en-US" altLang="en-US">
                <a:latin typeface="Times New Roman" charset="0"/>
              </a:rPr>
              <a:t>Morgan Kaufmann Publishers</a:t>
            </a:r>
          </a:p>
        </p:txBody>
      </p:sp>
      <p:sp>
        <p:nvSpPr>
          <p:cNvPr id="30724" name="Date Placeholder 4"/>
          <p:cNvSpPr>
            <a:spLocks noGrp="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charset="0"/>
              </a:defRPr>
            </a:lvl1pPr>
            <a:lvl2pPr marL="742950" indent="-285750" defTabSz="966788">
              <a:defRPr>
                <a:solidFill>
                  <a:schemeClr val="tx1"/>
                </a:solidFill>
                <a:latin typeface="Arial" charset="0"/>
              </a:defRPr>
            </a:lvl2pPr>
            <a:lvl3pPr marL="1143000" indent="-228600" defTabSz="966788">
              <a:defRPr>
                <a:solidFill>
                  <a:schemeClr val="tx1"/>
                </a:solidFill>
                <a:latin typeface="Arial" charset="0"/>
              </a:defRPr>
            </a:lvl3pPr>
            <a:lvl4pPr marL="1600200" indent="-228600" defTabSz="966788">
              <a:defRPr>
                <a:solidFill>
                  <a:schemeClr val="tx1"/>
                </a:solidFill>
                <a:latin typeface="Arial" charset="0"/>
              </a:defRPr>
            </a:lvl4pPr>
            <a:lvl5pPr marL="2057400" indent="-228600" defTabSz="966788">
              <a:defRPr>
                <a:solidFill>
                  <a:schemeClr val="tx1"/>
                </a:solidFill>
                <a:latin typeface="Arial" charset="0"/>
              </a:defRPr>
            </a:lvl5pPr>
            <a:lvl6pPr marL="2514600" indent="-228600" defTabSz="966788" eaLnBrk="0" fontAlgn="base" hangingPunct="0">
              <a:spcBef>
                <a:spcPct val="0"/>
              </a:spcBef>
              <a:spcAft>
                <a:spcPct val="0"/>
              </a:spcAft>
              <a:defRPr>
                <a:solidFill>
                  <a:schemeClr val="tx1"/>
                </a:solidFill>
                <a:latin typeface="Arial" charset="0"/>
              </a:defRPr>
            </a:lvl6pPr>
            <a:lvl7pPr marL="2971800" indent="-228600" defTabSz="966788" eaLnBrk="0" fontAlgn="base" hangingPunct="0">
              <a:spcBef>
                <a:spcPct val="0"/>
              </a:spcBef>
              <a:spcAft>
                <a:spcPct val="0"/>
              </a:spcAft>
              <a:defRPr>
                <a:solidFill>
                  <a:schemeClr val="tx1"/>
                </a:solidFill>
                <a:latin typeface="Arial" charset="0"/>
              </a:defRPr>
            </a:lvl7pPr>
            <a:lvl8pPr marL="3429000" indent="-228600" defTabSz="966788" eaLnBrk="0" fontAlgn="base" hangingPunct="0">
              <a:spcBef>
                <a:spcPct val="0"/>
              </a:spcBef>
              <a:spcAft>
                <a:spcPct val="0"/>
              </a:spcAft>
              <a:defRPr>
                <a:solidFill>
                  <a:schemeClr val="tx1"/>
                </a:solidFill>
                <a:latin typeface="Arial" charset="0"/>
              </a:defRPr>
            </a:lvl8pPr>
            <a:lvl9pPr marL="3886200" indent="-228600" defTabSz="966788" eaLnBrk="0" fontAlgn="base" hangingPunct="0">
              <a:spcBef>
                <a:spcPct val="0"/>
              </a:spcBef>
              <a:spcAft>
                <a:spcPct val="0"/>
              </a:spcAft>
              <a:defRPr>
                <a:solidFill>
                  <a:schemeClr val="tx1"/>
                </a:solidFill>
                <a:latin typeface="Arial" charset="0"/>
              </a:defRPr>
            </a:lvl9pPr>
          </a:lstStyle>
          <a:p>
            <a:fld id="{0CDCB932-DE6C-BD43-A25B-E2001FC976F0}" type="datetime4">
              <a:rPr lang="en-US" altLang="en-US">
                <a:latin typeface="Times New Roman" charset="0"/>
              </a:rPr>
              <a:pPr/>
              <a:t>August 22, 2018</a:t>
            </a:fld>
            <a:endParaRPr lang="en-US" altLang="en-US">
              <a:latin typeface="Times New Roman" charset="0"/>
            </a:endParaRPr>
          </a:p>
        </p:txBody>
      </p:sp>
      <p:sp>
        <p:nvSpPr>
          <p:cNvPr id="30725" name="Footer Placeholder 5"/>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charset="0"/>
              </a:defRPr>
            </a:lvl1pPr>
            <a:lvl2pPr marL="742950" indent="-285750" defTabSz="966788">
              <a:defRPr>
                <a:solidFill>
                  <a:schemeClr val="tx1"/>
                </a:solidFill>
                <a:latin typeface="Arial" charset="0"/>
              </a:defRPr>
            </a:lvl2pPr>
            <a:lvl3pPr marL="1143000" indent="-228600" defTabSz="966788">
              <a:defRPr>
                <a:solidFill>
                  <a:schemeClr val="tx1"/>
                </a:solidFill>
                <a:latin typeface="Arial" charset="0"/>
              </a:defRPr>
            </a:lvl3pPr>
            <a:lvl4pPr marL="1600200" indent="-228600" defTabSz="966788">
              <a:defRPr>
                <a:solidFill>
                  <a:schemeClr val="tx1"/>
                </a:solidFill>
                <a:latin typeface="Arial" charset="0"/>
              </a:defRPr>
            </a:lvl4pPr>
            <a:lvl5pPr marL="2057400" indent="-228600" defTabSz="966788">
              <a:defRPr>
                <a:solidFill>
                  <a:schemeClr val="tx1"/>
                </a:solidFill>
                <a:latin typeface="Arial" charset="0"/>
              </a:defRPr>
            </a:lvl5pPr>
            <a:lvl6pPr marL="2514600" indent="-228600" defTabSz="966788" eaLnBrk="0" fontAlgn="base" hangingPunct="0">
              <a:spcBef>
                <a:spcPct val="0"/>
              </a:spcBef>
              <a:spcAft>
                <a:spcPct val="0"/>
              </a:spcAft>
              <a:defRPr>
                <a:solidFill>
                  <a:schemeClr val="tx1"/>
                </a:solidFill>
                <a:latin typeface="Arial" charset="0"/>
              </a:defRPr>
            </a:lvl6pPr>
            <a:lvl7pPr marL="2971800" indent="-228600" defTabSz="966788" eaLnBrk="0" fontAlgn="base" hangingPunct="0">
              <a:spcBef>
                <a:spcPct val="0"/>
              </a:spcBef>
              <a:spcAft>
                <a:spcPct val="0"/>
              </a:spcAft>
              <a:defRPr>
                <a:solidFill>
                  <a:schemeClr val="tx1"/>
                </a:solidFill>
                <a:latin typeface="Arial" charset="0"/>
              </a:defRPr>
            </a:lvl7pPr>
            <a:lvl8pPr marL="3429000" indent="-228600" defTabSz="966788" eaLnBrk="0" fontAlgn="base" hangingPunct="0">
              <a:spcBef>
                <a:spcPct val="0"/>
              </a:spcBef>
              <a:spcAft>
                <a:spcPct val="0"/>
              </a:spcAft>
              <a:defRPr>
                <a:solidFill>
                  <a:schemeClr val="tx1"/>
                </a:solidFill>
                <a:latin typeface="Arial" charset="0"/>
              </a:defRPr>
            </a:lvl8pPr>
            <a:lvl9pPr marL="3886200" indent="-228600" defTabSz="966788" eaLnBrk="0" fontAlgn="base" hangingPunct="0">
              <a:spcBef>
                <a:spcPct val="0"/>
              </a:spcBef>
              <a:spcAft>
                <a:spcPct val="0"/>
              </a:spcAft>
              <a:defRPr>
                <a:solidFill>
                  <a:schemeClr val="tx1"/>
                </a:solidFill>
                <a:latin typeface="Arial" charset="0"/>
              </a:defRPr>
            </a:lvl9pPr>
          </a:lstStyle>
          <a:p>
            <a:r>
              <a:rPr lang="en-US" altLang="en-US">
                <a:latin typeface="Times New Roman" charset="0"/>
              </a:rPr>
              <a:t>Chapter 1 — Computer Abstractions and Technology</a:t>
            </a:r>
          </a:p>
        </p:txBody>
      </p:sp>
      <p:sp>
        <p:nvSpPr>
          <p:cNvPr id="30726" name="Slide Number Placeholder 6"/>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charset="0"/>
              </a:defRPr>
            </a:lvl1pPr>
            <a:lvl2pPr marL="742950" indent="-285750" defTabSz="966788">
              <a:defRPr>
                <a:solidFill>
                  <a:schemeClr val="tx1"/>
                </a:solidFill>
                <a:latin typeface="Arial" charset="0"/>
              </a:defRPr>
            </a:lvl2pPr>
            <a:lvl3pPr marL="1143000" indent="-228600" defTabSz="966788">
              <a:defRPr>
                <a:solidFill>
                  <a:schemeClr val="tx1"/>
                </a:solidFill>
                <a:latin typeface="Arial" charset="0"/>
              </a:defRPr>
            </a:lvl3pPr>
            <a:lvl4pPr marL="1600200" indent="-228600" defTabSz="966788">
              <a:defRPr>
                <a:solidFill>
                  <a:schemeClr val="tx1"/>
                </a:solidFill>
                <a:latin typeface="Arial" charset="0"/>
              </a:defRPr>
            </a:lvl4pPr>
            <a:lvl5pPr marL="2057400" indent="-228600" defTabSz="966788">
              <a:defRPr>
                <a:solidFill>
                  <a:schemeClr val="tx1"/>
                </a:solidFill>
                <a:latin typeface="Arial" charset="0"/>
              </a:defRPr>
            </a:lvl5pPr>
            <a:lvl6pPr marL="2514600" indent="-228600" defTabSz="966788" eaLnBrk="0" fontAlgn="base" hangingPunct="0">
              <a:spcBef>
                <a:spcPct val="0"/>
              </a:spcBef>
              <a:spcAft>
                <a:spcPct val="0"/>
              </a:spcAft>
              <a:defRPr>
                <a:solidFill>
                  <a:schemeClr val="tx1"/>
                </a:solidFill>
                <a:latin typeface="Arial" charset="0"/>
              </a:defRPr>
            </a:lvl6pPr>
            <a:lvl7pPr marL="2971800" indent="-228600" defTabSz="966788" eaLnBrk="0" fontAlgn="base" hangingPunct="0">
              <a:spcBef>
                <a:spcPct val="0"/>
              </a:spcBef>
              <a:spcAft>
                <a:spcPct val="0"/>
              </a:spcAft>
              <a:defRPr>
                <a:solidFill>
                  <a:schemeClr val="tx1"/>
                </a:solidFill>
                <a:latin typeface="Arial" charset="0"/>
              </a:defRPr>
            </a:lvl7pPr>
            <a:lvl8pPr marL="3429000" indent="-228600" defTabSz="966788" eaLnBrk="0" fontAlgn="base" hangingPunct="0">
              <a:spcBef>
                <a:spcPct val="0"/>
              </a:spcBef>
              <a:spcAft>
                <a:spcPct val="0"/>
              </a:spcAft>
              <a:defRPr>
                <a:solidFill>
                  <a:schemeClr val="tx1"/>
                </a:solidFill>
                <a:latin typeface="Arial" charset="0"/>
              </a:defRPr>
            </a:lvl8pPr>
            <a:lvl9pPr marL="3886200" indent="-228600" defTabSz="966788" eaLnBrk="0" fontAlgn="base" hangingPunct="0">
              <a:spcBef>
                <a:spcPct val="0"/>
              </a:spcBef>
              <a:spcAft>
                <a:spcPct val="0"/>
              </a:spcAft>
              <a:defRPr>
                <a:solidFill>
                  <a:schemeClr val="tx1"/>
                </a:solidFill>
                <a:latin typeface="Arial" charset="0"/>
              </a:defRPr>
            </a:lvl9pPr>
          </a:lstStyle>
          <a:p>
            <a:fld id="{054A8021-75E5-5E47-A55C-A91E381908CF}" type="slidenum">
              <a:rPr lang="en-US" altLang="en-US">
                <a:latin typeface="Times New Roman" charset="0"/>
              </a:rPr>
              <a:pPr/>
              <a:t>12</a:t>
            </a:fld>
            <a:endParaRPr lang="en-US" altLang="en-US">
              <a:latin typeface="Times New Roman"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charset="0"/>
              </a:defRPr>
            </a:lvl1pPr>
            <a:lvl2pPr marL="742950" indent="-285750" defTabSz="966788">
              <a:defRPr>
                <a:solidFill>
                  <a:schemeClr val="tx1"/>
                </a:solidFill>
                <a:latin typeface="Arial" charset="0"/>
              </a:defRPr>
            </a:lvl2pPr>
            <a:lvl3pPr marL="1143000" indent="-228600" defTabSz="966788">
              <a:defRPr>
                <a:solidFill>
                  <a:schemeClr val="tx1"/>
                </a:solidFill>
                <a:latin typeface="Arial" charset="0"/>
              </a:defRPr>
            </a:lvl3pPr>
            <a:lvl4pPr marL="1600200" indent="-228600" defTabSz="966788">
              <a:defRPr>
                <a:solidFill>
                  <a:schemeClr val="tx1"/>
                </a:solidFill>
                <a:latin typeface="Arial" charset="0"/>
              </a:defRPr>
            </a:lvl4pPr>
            <a:lvl5pPr marL="2057400" indent="-228600" defTabSz="966788">
              <a:defRPr>
                <a:solidFill>
                  <a:schemeClr val="tx1"/>
                </a:solidFill>
                <a:latin typeface="Arial" charset="0"/>
              </a:defRPr>
            </a:lvl5pPr>
            <a:lvl6pPr marL="2514600" indent="-228600" defTabSz="966788" eaLnBrk="0" fontAlgn="base" hangingPunct="0">
              <a:spcBef>
                <a:spcPct val="0"/>
              </a:spcBef>
              <a:spcAft>
                <a:spcPct val="0"/>
              </a:spcAft>
              <a:defRPr>
                <a:solidFill>
                  <a:schemeClr val="tx1"/>
                </a:solidFill>
                <a:latin typeface="Arial" charset="0"/>
              </a:defRPr>
            </a:lvl6pPr>
            <a:lvl7pPr marL="2971800" indent="-228600" defTabSz="966788" eaLnBrk="0" fontAlgn="base" hangingPunct="0">
              <a:spcBef>
                <a:spcPct val="0"/>
              </a:spcBef>
              <a:spcAft>
                <a:spcPct val="0"/>
              </a:spcAft>
              <a:defRPr>
                <a:solidFill>
                  <a:schemeClr val="tx1"/>
                </a:solidFill>
                <a:latin typeface="Arial" charset="0"/>
              </a:defRPr>
            </a:lvl7pPr>
            <a:lvl8pPr marL="3429000" indent="-228600" defTabSz="966788" eaLnBrk="0" fontAlgn="base" hangingPunct="0">
              <a:spcBef>
                <a:spcPct val="0"/>
              </a:spcBef>
              <a:spcAft>
                <a:spcPct val="0"/>
              </a:spcAft>
              <a:defRPr>
                <a:solidFill>
                  <a:schemeClr val="tx1"/>
                </a:solidFill>
                <a:latin typeface="Arial" charset="0"/>
              </a:defRPr>
            </a:lvl8pPr>
            <a:lvl9pPr marL="3886200" indent="-228600" defTabSz="966788" eaLnBrk="0" fontAlgn="base" hangingPunct="0">
              <a:spcBef>
                <a:spcPct val="0"/>
              </a:spcBef>
              <a:spcAft>
                <a:spcPct val="0"/>
              </a:spcAft>
              <a:defRPr>
                <a:solidFill>
                  <a:schemeClr val="tx1"/>
                </a:solidFill>
                <a:latin typeface="Arial" charset="0"/>
              </a:defRPr>
            </a:lvl9pPr>
          </a:lstStyle>
          <a:p>
            <a:r>
              <a:rPr lang="en-US" altLang="en-US">
                <a:latin typeface="Times New Roman" charset="0"/>
              </a:rPr>
              <a:t>Morgan Kaufmann Publishers</a:t>
            </a:r>
          </a:p>
        </p:txBody>
      </p:sp>
      <p:sp>
        <p:nvSpPr>
          <p:cNvPr id="32770"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charset="0"/>
              </a:defRPr>
            </a:lvl1pPr>
            <a:lvl2pPr marL="742950" indent="-285750" defTabSz="966788">
              <a:defRPr>
                <a:solidFill>
                  <a:schemeClr val="tx1"/>
                </a:solidFill>
                <a:latin typeface="Arial" charset="0"/>
              </a:defRPr>
            </a:lvl2pPr>
            <a:lvl3pPr marL="1143000" indent="-228600" defTabSz="966788">
              <a:defRPr>
                <a:solidFill>
                  <a:schemeClr val="tx1"/>
                </a:solidFill>
                <a:latin typeface="Arial" charset="0"/>
              </a:defRPr>
            </a:lvl3pPr>
            <a:lvl4pPr marL="1600200" indent="-228600" defTabSz="966788">
              <a:defRPr>
                <a:solidFill>
                  <a:schemeClr val="tx1"/>
                </a:solidFill>
                <a:latin typeface="Arial" charset="0"/>
              </a:defRPr>
            </a:lvl4pPr>
            <a:lvl5pPr marL="2057400" indent="-228600" defTabSz="966788">
              <a:defRPr>
                <a:solidFill>
                  <a:schemeClr val="tx1"/>
                </a:solidFill>
                <a:latin typeface="Arial" charset="0"/>
              </a:defRPr>
            </a:lvl5pPr>
            <a:lvl6pPr marL="2514600" indent="-228600" defTabSz="966788" eaLnBrk="0" fontAlgn="base" hangingPunct="0">
              <a:spcBef>
                <a:spcPct val="0"/>
              </a:spcBef>
              <a:spcAft>
                <a:spcPct val="0"/>
              </a:spcAft>
              <a:defRPr>
                <a:solidFill>
                  <a:schemeClr val="tx1"/>
                </a:solidFill>
                <a:latin typeface="Arial" charset="0"/>
              </a:defRPr>
            </a:lvl6pPr>
            <a:lvl7pPr marL="2971800" indent="-228600" defTabSz="966788" eaLnBrk="0" fontAlgn="base" hangingPunct="0">
              <a:spcBef>
                <a:spcPct val="0"/>
              </a:spcBef>
              <a:spcAft>
                <a:spcPct val="0"/>
              </a:spcAft>
              <a:defRPr>
                <a:solidFill>
                  <a:schemeClr val="tx1"/>
                </a:solidFill>
                <a:latin typeface="Arial" charset="0"/>
              </a:defRPr>
            </a:lvl7pPr>
            <a:lvl8pPr marL="3429000" indent="-228600" defTabSz="966788" eaLnBrk="0" fontAlgn="base" hangingPunct="0">
              <a:spcBef>
                <a:spcPct val="0"/>
              </a:spcBef>
              <a:spcAft>
                <a:spcPct val="0"/>
              </a:spcAft>
              <a:defRPr>
                <a:solidFill>
                  <a:schemeClr val="tx1"/>
                </a:solidFill>
                <a:latin typeface="Arial" charset="0"/>
              </a:defRPr>
            </a:lvl8pPr>
            <a:lvl9pPr marL="3886200" indent="-228600" defTabSz="966788" eaLnBrk="0" fontAlgn="base" hangingPunct="0">
              <a:spcBef>
                <a:spcPct val="0"/>
              </a:spcBef>
              <a:spcAft>
                <a:spcPct val="0"/>
              </a:spcAft>
              <a:defRPr>
                <a:solidFill>
                  <a:schemeClr val="tx1"/>
                </a:solidFill>
                <a:latin typeface="Arial" charset="0"/>
              </a:defRPr>
            </a:lvl9pPr>
          </a:lstStyle>
          <a:p>
            <a:fld id="{FE1EFF46-A419-FF44-B9AA-1CA86C59A07E}" type="datetime4">
              <a:rPr lang="en-US" altLang="en-US">
                <a:latin typeface="Times New Roman" charset="0"/>
              </a:rPr>
              <a:pPr/>
              <a:t>August 22, 2018</a:t>
            </a:fld>
            <a:endParaRPr lang="en-US" altLang="en-US">
              <a:latin typeface="Times New Roman" charset="0"/>
            </a:endParaRPr>
          </a:p>
        </p:txBody>
      </p:sp>
      <p:sp>
        <p:nvSpPr>
          <p:cNvPr id="32771"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charset="0"/>
              </a:defRPr>
            </a:lvl1pPr>
            <a:lvl2pPr marL="742950" indent="-285750" defTabSz="966788">
              <a:defRPr>
                <a:solidFill>
                  <a:schemeClr val="tx1"/>
                </a:solidFill>
                <a:latin typeface="Arial" charset="0"/>
              </a:defRPr>
            </a:lvl2pPr>
            <a:lvl3pPr marL="1143000" indent="-228600" defTabSz="966788">
              <a:defRPr>
                <a:solidFill>
                  <a:schemeClr val="tx1"/>
                </a:solidFill>
                <a:latin typeface="Arial" charset="0"/>
              </a:defRPr>
            </a:lvl3pPr>
            <a:lvl4pPr marL="1600200" indent="-228600" defTabSz="966788">
              <a:defRPr>
                <a:solidFill>
                  <a:schemeClr val="tx1"/>
                </a:solidFill>
                <a:latin typeface="Arial" charset="0"/>
              </a:defRPr>
            </a:lvl4pPr>
            <a:lvl5pPr marL="2057400" indent="-228600" defTabSz="966788">
              <a:defRPr>
                <a:solidFill>
                  <a:schemeClr val="tx1"/>
                </a:solidFill>
                <a:latin typeface="Arial" charset="0"/>
              </a:defRPr>
            </a:lvl5pPr>
            <a:lvl6pPr marL="2514600" indent="-228600" defTabSz="966788" eaLnBrk="0" fontAlgn="base" hangingPunct="0">
              <a:spcBef>
                <a:spcPct val="0"/>
              </a:spcBef>
              <a:spcAft>
                <a:spcPct val="0"/>
              </a:spcAft>
              <a:defRPr>
                <a:solidFill>
                  <a:schemeClr val="tx1"/>
                </a:solidFill>
                <a:latin typeface="Arial" charset="0"/>
              </a:defRPr>
            </a:lvl6pPr>
            <a:lvl7pPr marL="2971800" indent="-228600" defTabSz="966788" eaLnBrk="0" fontAlgn="base" hangingPunct="0">
              <a:spcBef>
                <a:spcPct val="0"/>
              </a:spcBef>
              <a:spcAft>
                <a:spcPct val="0"/>
              </a:spcAft>
              <a:defRPr>
                <a:solidFill>
                  <a:schemeClr val="tx1"/>
                </a:solidFill>
                <a:latin typeface="Arial" charset="0"/>
              </a:defRPr>
            </a:lvl7pPr>
            <a:lvl8pPr marL="3429000" indent="-228600" defTabSz="966788" eaLnBrk="0" fontAlgn="base" hangingPunct="0">
              <a:spcBef>
                <a:spcPct val="0"/>
              </a:spcBef>
              <a:spcAft>
                <a:spcPct val="0"/>
              </a:spcAft>
              <a:defRPr>
                <a:solidFill>
                  <a:schemeClr val="tx1"/>
                </a:solidFill>
                <a:latin typeface="Arial" charset="0"/>
              </a:defRPr>
            </a:lvl8pPr>
            <a:lvl9pPr marL="3886200" indent="-228600" defTabSz="966788" eaLnBrk="0" fontAlgn="base" hangingPunct="0">
              <a:spcBef>
                <a:spcPct val="0"/>
              </a:spcBef>
              <a:spcAft>
                <a:spcPct val="0"/>
              </a:spcAft>
              <a:defRPr>
                <a:solidFill>
                  <a:schemeClr val="tx1"/>
                </a:solidFill>
                <a:latin typeface="Arial" charset="0"/>
              </a:defRPr>
            </a:lvl9pPr>
          </a:lstStyle>
          <a:p>
            <a:r>
              <a:rPr lang="en-US" altLang="en-US">
                <a:latin typeface="Times New Roman" charset="0"/>
              </a:rPr>
              <a:t>Chapter 1 — Computer Abstractions and Technology</a:t>
            </a:r>
          </a:p>
        </p:txBody>
      </p:sp>
      <p:sp>
        <p:nvSpPr>
          <p:cNvPr id="3277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charset="0"/>
              </a:defRPr>
            </a:lvl1pPr>
            <a:lvl2pPr marL="742950" indent="-285750" defTabSz="966788">
              <a:defRPr>
                <a:solidFill>
                  <a:schemeClr val="tx1"/>
                </a:solidFill>
                <a:latin typeface="Arial" charset="0"/>
              </a:defRPr>
            </a:lvl2pPr>
            <a:lvl3pPr marL="1143000" indent="-228600" defTabSz="966788">
              <a:defRPr>
                <a:solidFill>
                  <a:schemeClr val="tx1"/>
                </a:solidFill>
                <a:latin typeface="Arial" charset="0"/>
              </a:defRPr>
            </a:lvl3pPr>
            <a:lvl4pPr marL="1600200" indent="-228600" defTabSz="966788">
              <a:defRPr>
                <a:solidFill>
                  <a:schemeClr val="tx1"/>
                </a:solidFill>
                <a:latin typeface="Arial" charset="0"/>
              </a:defRPr>
            </a:lvl4pPr>
            <a:lvl5pPr marL="2057400" indent="-228600" defTabSz="966788">
              <a:defRPr>
                <a:solidFill>
                  <a:schemeClr val="tx1"/>
                </a:solidFill>
                <a:latin typeface="Arial" charset="0"/>
              </a:defRPr>
            </a:lvl5pPr>
            <a:lvl6pPr marL="2514600" indent="-228600" defTabSz="966788" eaLnBrk="0" fontAlgn="base" hangingPunct="0">
              <a:spcBef>
                <a:spcPct val="0"/>
              </a:spcBef>
              <a:spcAft>
                <a:spcPct val="0"/>
              </a:spcAft>
              <a:defRPr>
                <a:solidFill>
                  <a:schemeClr val="tx1"/>
                </a:solidFill>
                <a:latin typeface="Arial" charset="0"/>
              </a:defRPr>
            </a:lvl6pPr>
            <a:lvl7pPr marL="2971800" indent="-228600" defTabSz="966788" eaLnBrk="0" fontAlgn="base" hangingPunct="0">
              <a:spcBef>
                <a:spcPct val="0"/>
              </a:spcBef>
              <a:spcAft>
                <a:spcPct val="0"/>
              </a:spcAft>
              <a:defRPr>
                <a:solidFill>
                  <a:schemeClr val="tx1"/>
                </a:solidFill>
                <a:latin typeface="Arial" charset="0"/>
              </a:defRPr>
            </a:lvl7pPr>
            <a:lvl8pPr marL="3429000" indent="-228600" defTabSz="966788" eaLnBrk="0" fontAlgn="base" hangingPunct="0">
              <a:spcBef>
                <a:spcPct val="0"/>
              </a:spcBef>
              <a:spcAft>
                <a:spcPct val="0"/>
              </a:spcAft>
              <a:defRPr>
                <a:solidFill>
                  <a:schemeClr val="tx1"/>
                </a:solidFill>
                <a:latin typeface="Arial" charset="0"/>
              </a:defRPr>
            </a:lvl8pPr>
            <a:lvl9pPr marL="3886200" indent="-228600" defTabSz="966788" eaLnBrk="0" fontAlgn="base" hangingPunct="0">
              <a:spcBef>
                <a:spcPct val="0"/>
              </a:spcBef>
              <a:spcAft>
                <a:spcPct val="0"/>
              </a:spcAft>
              <a:defRPr>
                <a:solidFill>
                  <a:schemeClr val="tx1"/>
                </a:solidFill>
                <a:latin typeface="Arial" charset="0"/>
              </a:defRPr>
            </a:lvl9pPr>
          </a:lstStyle>
          <a:p>
            <a:fld id="{135C108C-FF98-874D-8547-49A6DC3EB46C}" type="slidenum">
              <a:rPr lang="en-US" altLang="en-US">
                <a:latin typeface="Times New Roman" charset="0"/>
              </a:rPr>
              <a:pPr/>
              <a:t>13</a:t>
            </a:fld>
            <a:endParaRPr lang="en-US" altLang="en-US">
              <a:latin typeface="Times New Roman" charset="0"/>
            </a:endParaRPr>
          </a:p>
        </p:txBody>
      </p:sp>
      <p:sp>
        <p:nvSpPr>
          <p:cNvPr id="32773" name="Rectangle 2"/>
          <p:cNvSpPr>
            <a:spLocks noGrp="1" noRot="1" noChangeAspect="1" noChangeArrowheads="1" noTextEdit="1"/>
          </p:cNvSpPr>
          <p:nvPr>
            <p:ph type="sldImg"/>
          </p:nvPr>
        </p:nvSpPr>
        <p:spPr>
          <a:ln/>
        </p:spPr>
      </p:sp>
      <p:sp>
        <p:nvSpPr>
          <p:cNvPr id="3277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AU" altLang="en-US">
              <a:latin typeface="Times New Roman"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charset="0"/>
              </a:defRPr>
            </a:lvl1pPr>
            <a:lvl2pPr marL="742950" indent="-285750" defTabSz="966788">
              <a:defRPr>
                <a:solidFill>
                  <a:schemeClr val="tx1"/>
                </a:solidFill>
                <a:latin typeface="Arial" charset="0"/>
              </a:defRPr>
            </a:lvl2pPr>
            <a:lvl3pPr marL="1143000" indent="-228600" defTabSz="966788">
              <a:defRPr>
                <a:solidFill>
                  <a:schemeClr val="tx1"/>
                </a:solidFill>
                <a:latin typeface="Arial" charset="0"/>
              </a:defRPr>
            </a:lvl3pPr>
            <a:lvl4pPr marL="1600200" indent="-228600" defTabSz="966788">
              <a:defRPr>
                <a:solidFill>
                  <a:schemeClr val="tx1"/>
                </a:solidFill>
                <a:latin typeface="Arial" charset="0"/>
              </a:defRPr>
            </a:lvl4pPr>
            <a:lvl5pPr marL="2057400" indent="-228600" defTabSz="966788">
              <a:defRPr>
                <a:solidFill>
                  <a:schemeClr val="tx1"/>
                </a:solidFill>
                <a:latin typeface="Arial" charset="0"/>
              </a:defRPr>
            </a:lvl5pPr>
            <a:lvl6pPr marL="2514600" indent="-228600" defTabSz="966788" eaLnBrk="0" fontAlgn="base" hangingPunct="0">
              <a:spcBef>
                <a:spcPct val="0"/>
              </a:spcBef>
              <a:spcAft>
                <a:spcPct val="0"/>
              </a:spcAft>
              <a:defRPr>
                <a:solidFill>
                  <a:schemeClr val="tx1"/>
                </a:solidFill>
                <a:latin typeface="Arial" charset="0"/>
              </a:defRPr>
            </a:lvl6pPr>
            <a:lvl7pPr marL="2971800" indent="-228600" defTabSz="966788" eaLnBrk="0" fontAlgn="base" hangingPunct="0">
              <a:spcBef>
                <a:spcPct val="0"/>
              </a:spcBef>
              <a:spcAft>
                <a:spcPct val="0"/>
              </a:spcAft>
              <a:defRPr>
                <a:solidFill>
                  <a:schemeClr val="tx1"/>
                </a:solidFill>
                <a:latin typeface="Arial" charset="0"/>
              </a:defRPr>
            </a:lvl7pPr>
            <a:lvl8pPr marL="3429000" indent="-228600" defTabSz="966788" eaLnBrk="0" fontAlgn="base" hangingPunct="0">
              <a:spcBef>
                <a:spcPct val="0"/>
              </a:spcBef>
              <a:spcAft>
                <a:spcPct val="0"/>
              </a:spcAft>
              <a:defRPr>
                <a:solidFill>
                  <a:schemeClr val="tx1"/>
                </a:solidFill>
                <a:latin typeface="Arial" charset="0"/>
              </a:defRPr>
            </a:lvl8pPr>
            <a:lvl9pPr marL="3886200" indent="-228600" defTabSz="966788" eaLnBrk="0" fontAlgn="base" hangingPunct="0">
              <a:spcBef>
                <a:spcPct val="0"/>
              </a:spcBef>
              <a:spcAft>
                <a:spcPct val="0"/>
              </a:spcAft>
              <a:defRPr>
                <a:solidFill>
                  <a:schemeClr val="tx1"/>
                </a:solidFill>
                <a:latin typeface="Arial" charset="0"/>
              </a:defRPr>
            </a:lvl9pPr>
          </a:lstStyle>
          <a:p>
            <a:r>
              <a:rPr lang="en-US" altLang="en-US">
                <a:latin typeface="Times New Roman" charset="0"/>
              </a:rPr>
              <a:t>Morgan Kaufmann Publishers</a:t>
            </a:r>
          </a:p>
        </p:txBody>
      </p:sp>
      <p:sp>
        <p:nvSpPr>
          <p:cNvPr id="34818"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charset="0"/>
              </a:defRPr>
            </a:lvl1pPr>
            <a:lvl2pPr marL="742950" indent="-285750" defTabSz="966788">
              <a:defRPr>
                <a:solidFill>
                  <a:schemeClr val="tx1"/>
                </a:solidFill>
                <a:latin typeface="Arial" charset="0"/>
              </a:defRPr>
            </a:lvl2pPr>
            <a:lvl3pPr marL="1143000" indent="-228600" defTabSz="966788">
              <a:defRPr>
                <a:solidFill>
                  <a:schemeClr val="tx1"/>
                </a:solidFill>
                <a:latin typeface="Arial" charset="0"/>
              </a:defRPr>
            </a:lvl3pPr>
            <a:lvl4pPr marL="1600200" indent="-228600" defTabSz="966788">
              <a:defRPr>
                <a:solidFill>
                  <a:schemeClr val="tx1"/>
                </a:solidFill>
                <a:latin typeface="Arial" charset="0"/>
              </a:defRPr>
            </a:lvl4pPr>
            <a:lvl5pPr marL="2057400" indent="-228600" defTabSz="966788">
              <a:defRPr>
                <a:solidFill>
                  <a:schemeClr val="tx1"/>
                </a:solidFill>
                <a:latin typeface="Arial" charset="0"/>
              </a:defRPr>
            </a:lvl5pPr>
            <a:lvl6pPr marL="2514600" indent="-228600" defTabSz="966788" eaLnBrk="0" fontAlgn="base" hangingPunct="0">
              <a:spcBef>
                <a:spcPct val="0"/>
              </a:spcBef>
              <a:spcAft>
                <a:spcPct val="0"/>
              </a:spcAft>
              <a:defRPr>
                <a:solidFill>
                  <a:schemeClr val="tx1"/>
                </a:solidFill>
                <a:latin typeface="Arial" charset="0"/>
              </a:defRPr>
            </a:lvl6pPr>
            <a:lvl7pPr marL="2971800" indent="-228600" defTabSz="966788" eaLnBrk="0" fontAlgn="base" hangingPunct="0">
              <a:spcBef>
                <a:spcPct val="0"/>
              </a:spcBef>
              <a:spcAft>
                <a:spcPct val="0"/>
              </a:spcAft>
              <a:defRPr>
                <a:solidFill>
                  <a:schemeClr val="tx1"/>
                </a:solidFill>
                <a:latin typeface="Arial" charset="0"/>
              </a:defRPr>
            </a:lvl7pPr>
            <a:lvl8pPr marL="3429000" indent="-228600" defTabSz="966788" eaLnBrk="0" fontAlgn="base" hangingPunct="0">
              <a:spcBef>
                <a:spcPct val="0"/>
              </a:spcBef>
              <a:spcAft>
                <a:spcPct val="0"/>
              </a:spcAft>
              <a:defRPr>
                <a:solidFill>
                  <a:schemeClr val="tx1"/>
                </a:solidFill>
                <a:latin typeface="Arial" charset="0"/>
              </a:defRPr>
            </a:lvl8pPr>
            <a:lvl9pPr marL="3886200" indent="-228600" defTabSz="966788" eaLnBrk="0" fontAlgn="base" hangingPunct="0">
              <a:spcBef>
                <a:spcPct val="0"/>
              </a:spcBef>
              <a:spcAft>
                <a:spcPct val="0"/>
              </a:spcAft>
              <a:defRPr>
                <a:solidFill>
                  <a:schemeClr val="tx1"/>
                </a:solidFill>
                <a:latin typeface="Arial" charset="0"/>
              </a:defRPr>
            </a:lvl9pPr>
          </a:lstStyle>
          <a:p>
            <a:fld id="{F0A05C3D-B355-4D49-865A-1D9A4D0D6F29}" type="datetime4">
              <a:rPr lang="en-US" altLang="en-US">
                <a:latin typeface="Times New Roman" charset="0"/>
              </a:rPr>
              <a:pPr/>
              <a:t>August 22, 2018</a:t>
            </a:fld>
            <a:endParaRPr lang="en-US" altLang="en-US">
              <a:latin typeface="Times New Roman" charset="0"/>
            </a:endParaRPr>
          </a:p>
        </p:txBody>
      </p:sp>
      <p:sp>
        <p:nvSpPr>
          <p:cNvPr id="34819"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charset="0"/>
              </a:defRPr>
            </a:lvl1pPr>
            <a:lvl2pPr marL="742950" indent="-285750" defTabSz="966788">
              <a:defRPr>
                <a:solidFill>
                  <a:schemeClr val="tx1"/>
                </a:solidFill>
                <a:latin typeface="Arial" charset="0"/>
              </a:defRPr>
            </a:lvl2pPr>
            <a:lvl3pPr marL="1143000" indent="-228600" defTabSz="966788">
              <a:defRPr>
                <a:solidFill>
                  <a:schemeClr val="tx1"/>
                </a:solidFill>
                <a:latin typeface="Arial" charset="0"/>
              </a:defRPr>
            </a:lvl3pPr>
            <a:lvl4pPr marL="1600200" indent="-228600" defTabSz="966788">
              <a:defRPr>
                <a:solidFill>
                  <a:schemeClr val="tx1"/>
                </a:solidFill>
                <a:latin typeface="Arial" charset="0"/>
              </a:defRPr>
            </a:lvl4pPr>
            <a:lvl5pPr marL="2057400" indent="-228600" defTabSz="966788">
              <a:defRPr>
                <a:solidFill>
                  <a:schemeClr val="tx1"/>
                </a:solidFill>
                <a:latin typeface="Arial" charset="0"/>
              </a:defRPr>
            </a:lvl5pPr>
            <a:lvl6pPr marL="2514600" indent="-228600" defTabSz="966788" eaLnBrk="0" fontAlgn="base" hangingPunct="0">
              <a:spcBef>
                <a:spcPct val="0"/>
              </a:spcBef>
              <a:spcAft>
                <a:spcPct val="0"/>
              </a:spcAft>
              <a:defRPr>
                <a:solidFill>
                  <a:schemeClr val="tx1"/>
                </a:solidFill>
                <a:latin typeface="Arial" charset="0"/>
              </a:defRPr>
            </a:lvl6pPr>
            <a:lvl7pPr marL="2971800" indent="-228600" defTabSz="966788" eaLnBrk="0" fontAlgn="base" hangingPunct="0">
              <a:spcBef>
                <a:spcPct val="0"/>
              </a:spcBef>
              <a:spcAft>
                <a:spcPct val="0"/>
              </a:spcAft>
              <a:defRPr>
                <a:solidFill>
                  <a:schemeClr val="tx1"/>
                </a:solidFill>
                <a:latin typeface="Arial" charset="0"/>
              </a:defRPr>
            </a:lvl7pPr>
            <a:lvl8pPr marL="3429000" indent="-228600" defTabSz="966788" eaLnBrk="0" fontAlgn="base" hangingPunct="0">
              <a:spcBef>
                <a:spcPct val="0"/>
              </a:spcBef>
              <a:spcAft>
                <a:spcPct val="0"/>
              </a:spcAft>
              <a:defRPr>
                <a:solidFill>
                  <a:schemeClr val="tx1"/>
                </a:solidFill>
                <a:latin typeface="Arial" charset="0"/>
              </a:defRPr>
            </a:lvl8pPr>
            <a:lvl9pPr marL="3886200" indent="-228600" defTabSz="966788" eaLnBrk="0" fontAlgn="base" hangingPunct="0">
              <a:spcBef>
                <a:spcPct val="0"/>
              </a:spcBef>
              <a:spcAft>
                <a:spcPct val="0"/>
              </a:spcAft>
              <a:defRPr>
                <a:solidFill>
                  <a:schemeClr val="tx1"/>
                </a:solidFill>
                <a:latin typeface="Arial" charset="0"/>
              </a:defRPr>
            </a:lvl9pPr>
          </a:lstStyle>
          <a:p>
            <a:r>
              <a:rPr lang="en-US" altLang="en-US">
                <a:latin typeface="Times New Roman" charset="0"/>
              </a:rPr>
              <a:t>Chapter 1 — Computer Abstractions and Technology</a:t>
            </a:r>
          </a:p>
        </p:txBody>
      </p:sp>
      <p:sp>
        <p:nvSpPr>
          <p:cNvPr id="3482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charset="0"/>
              </a:defRPr>
            </a:lvl1pPr>
            <a:lvl2pPr marL="742950" indent="-285750" defTabSz="966788">
              <a:defRPr>
                <a:solidFill>
                  <a:schemeClr val="tx1"/>
                </a:solidFill>
                <a:latin typeface="Arial" charset="0"/>
              </a:defRPr>
            </a:lvl2pPr>
            <a:lvl3pPr marL="1143000" indent="-228600" defTabSz="966788">
              <a:defRPr>
                <a:solidFill>
                  <a:schemeClr val="tx1"/>
                </a:solidFill>
                <a:latin typeface="Arial" charset="0"/>
              </a:defRPr>
            </a:lvl3pPr>
            <a:lvl4pPr marL="1600200" indent="-228600" defTabSz="966788">
              <a:defRPr>
                <a:solidFill>
                  <a:schemeClr val="tx1"/>
                </a:solidFill>
                <a:latin typeface="Arial" charset="0"/>
              </a:defRPr>
            </a:lvl4pPr>
            <a:lvl5pPr marL="2057400" indent="-228600" defTabSz="966788">
              <a:defRPr>
                <a:solidFill>
                  <a:schemeClr val="tx1"/>
                </a:solidFill>
                <a:latin typeface="Arial" charset="0"/>
              </a:defRPr>
            </a:lvl5pPr>
            <a:lvl6pPr marL="2514600" indent="-228600" defTabSz="966788" eaLnBrk="0" fontAlgn="base" hangingPunct="0">
              <a:spcBef>
                <a:spcPct val="0"/>
              </a:spcBef>
              <a:spcAft>
                <a:spcPct val="0"/>
              </a:spcAft>
              <a:defRPr>
                <a:solidFill>
                  <a:schemeClr val="tx1"/>
                </a:solidFill>
                <a:latin typeface="Arial" charset="0"/>
              </a:defRPr>
            </a:lvl6pPr>
            <a:lvl7pPr marL="2971800" indent="-228600" defTabSz="966788" eaLnBrk="0" fontAlgn="base" hangingPunct="0">
              <a:spcBef>
                <a:spcPct val="0"/>
              </a:spcBef>
              <a:spcAft>
                <a:spcPct val="0"/>
              </a:spcAft>
              <a:defRPr>
                <a:solidFill>
                  <a:schemeClr val="tx1"/>
                </a:solidFill>
                <a:latin typeface="Arial" charset="0"/>
              </a:defRPr>
            </a:lvl7pPr>
            <a:lvl8pPr marL="3429000" indent="-228600" defTabSz="966788" eaLnBrk="0" fontAlgn="base" hangingPunct="0">
              <a:spcBef>
                <a:spcPct val="0"/>
              </a:spcBef>
              <a:spcAft>
                <a:spcPct val="0"/>
              </a:spcAft>
              <a:defRPr>
                <a:solidFill>
                  <a:schemeClr val="tx1"/>
                </a:solidFill>
                <a:latin typeface="Arial" charset="0"/>
              </a:defRPr>
            </a:lvl8pPr>
            <a:lvl9pPr marL="3886200" indent="-228600" defTabSz="966788" eaLnBrk="0" fontAlgn="base" hangingPunct="0">
              <a:spcBef>
                <a:spcPct val="0"/>
              </a:spcBef>
              <a:spcAft>
                <a:spcPct val="0"/>
              </a:spcAft>
              <a:defRPr>
                <a:solidFill>
                  <a:schemeClr val="tx1"/>
                </a:solidFill>
                <a:latin typeface="Arial" charset="0"/>
              </a:defRPr>
            </a:lvl9pPr>
          </a:lstStyle>
          <a:p>
            <a:fld id="{F9989F35-6623-3D4E-B9C0-6B103446E8FD}" type="slidenum">
              <a:rPr lang="en-US" altLang="en-US">
                <a:latin typeface="Times New Roman" charset="0"/>
              </a:rPr>
              <a:pPr/>
              <a:t>14</a:t>
            </a:fld>
            <a:endParaRPr lang="en-US" altLang="en-US">
              <a:latin typeface="Times New Roman" charset="0"/>
            </a:endParaRPr>
          </a:p>
        </p:txBody>
      </p:sp>
      <p:sp>
        <p:nvSpPr>
          <p:cNvPr id="34821" name="Rectangle 2"/>
          <p:cNvSpPr>
            <a:spLocks noGrp="1" noRot="1" noChangeAspect="1" noChangeArrowheads="1" noTextEdit="1"/>
          </p:cNvSpPr>
          <p:nvPr>
            <p:ph type="sldImg"/>
          </p:nvPr>
        </p:nvSpPr>
        <p:spPr>
          <a:ln/>
        </p:spPr>
      </p:sp>
      <p:sp>
        <p:nvSpPr>
          <p:cNvPr id="3482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AU" altLang="en-US">
              <a:latin typeface="Times New Roman"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charset="0"/>
              </a:defRPr>
            </a:lvl1pPr>
            <a:lvl2pPr marL="742950" indent="-285750" defTabSz="966788">
              <a:defRPr>
                <a:solidFill>
                  <a:schemeClr val="tx1"/>
                </a:solidFill>
                <a:latin typeface="Arial" charset="0"/>
              </a:defRPr>
            </a:lvl2pPr>
            <a:lvl3pPr marL="1143000" indent="-228600" defTabSz="966788">
              <a:defRPr>
                <a:solidFill>
                  <a:schemeClr val="tx1"/>
                </a:solidFill>
                <a:latin typeface="Arial" charset="0"/>
              </a:defRPr>
            </a:lvl3pPr>
            <a:lvl4pPr marL="1600200" indent="-228600" defTabSz="966788">
              <a:defRPr>
                <a:solidFill>
                  <a:schemeClr val="tx1"/>
                </a:solidFill>
                <a:latin typeface="Arial" charset="0"/>
              </a:defRPr>
            </a:lvl4pPr>
            <a:lvl5pPr marL="2057400" indent="-228600" defTabSz="966788">
              <a:defRPr>
                <a:solidFill>
                  <a:schemeClr val="tx1"/>
                </a:solidFill>
                <a:latin typeface="Arial" charset="0"/>
              </a:defRPr>
            </a:lvl5pPr>
            <a:lvl6pPr marL="2514600" indent="-228600" defTabSz="966788" eaLnBrk="0" fontAlgn="base" hangingPunct="0">
              <a:spcBef>
                <a:spcPct val="0"/>
              </a:spcBef>
              <a:spcAft>
                <a:spcPct val="0"/>
              </a:spcAft>
              <a:defRPr>
                <a:solidFill>
                  <a:schemeClr val="tx1"/>
                </a:solidFill>
                <a:latin typeface="Arial" charset="0"/>
              </a:defRPr>
            </a:lvl6pPr>
            <a:lvl7pPr marL="2971800" indent="-228600" defTabSz="966788" eaLnBrk="0" fontAlgn="base" hangingPunct="0">
              <a:spcBef>
                <a:spcPct val="0"/>
              </a:spcBef>
              <a:spcAft>
                <a:spcPct val="0"/>
              </a:spcAft>
              <a:defRPr>
                <a:solidFill>
                  <a:schemeClr val="tx1"/>
                </a:solidFill>
                <a:latin typeface="Arial" charset="0"/>
              </a:defRPr>
            </a:lvl7pPr>
            <a:lvl8pPr marL="3429000" indent="-228600" defTabSz="966788" eaLnBrk="0" fontAlgn="base" hangingPunct="0">
              <a:spcBef>
                <a:spcPct val="0"/>
              </a:spcBef>
              <a:spcAft>
                <a:spcPct val="0"/>
              </a:spcAft>
              <a:defRPr>
                <a:solidFill>
                  <a:schemeClr val="tx1"/>
                </a:solidFill>
                <a:latin typeface="Arial" charset="0"/>
              </a:defRPr>
            </a:lvl8pPr>
            <a:lvl9pPr marL="3886200" indent="-228600" defTabSz="966788" eaLnBrk="0" fontAlgn="base" hangingPunct="0">
              <a:spcBef>
                <a:spcPct val="0"/>
              </a:spcBef>
              <a:spcAft>
                <a:spcPct val="0"/>
              </a:spcAft>
              <a:defRPr>
                <a:solidFill>
                  <a:schemeClr val="tx1"/>
                </a:solidFill>
                <a:latin typeface="Arial" charset="0"/>
              </a:defRPr>
            </a:lvl9pPr>
          </a:lstStyle>
          <a:p>
            <a:r>
              <a:rPr lang="en-US" altLang="en-US">
                <a:latin typeface="Times New Roman" charset="0"/>
              </a:rPr>
              <a:t>Morgan Kaufmann Publishers</a:t>
            </a:r>
          </a:p>
        </p:txBody>
      </p:sp>
      <p:sp>
        <p:nvSpPr>
          <p:cNvPr id="37890"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charset="0"/>
              </a:defRPr>
            </a:lvl1pPr>
            <a:lvl2pPr marL="742950" indent="-285750" defTabSz="966788">
              <a:defRPr>
                <a:solidFill>
                  <a:schemeClr val="tx1"/>
                </a:solidFill>
                <a:latin typeface="Arial" charset="0"/>
              </a:defRPr>
            </a:lvl2pPr>
            <a:lvl3pPr marL="1143000" indent="-228600" defTabSz="966788">
              <a:defRPr>
                <a:solidFill>
                  <a:schemeClr val="tx1"/>
                </a:solidFill>
                <a:latin typeface="Arial" charset="0"/>
              </a:defRPr>
            </a:lvl3pPr>
            <a:lvl4pPr marL="1600200" indent="-228600" defTabSz="966788">
              <a:defRPr>
                <a:solidFill>
                  <a:schemeClr val="tx1"/>
                </a:solidFill>
                <a:latin typeface="Arial" charset="0"/>
              </a:defRPr>
            </a:lvl4pPr>
            <a:lvl5pPr marL="2057400" indent="-228600" defTabSz="966788">
              <a:defRPr>
                <a:solidFill>
                  <a:schemeClr val="tx1"/>
                </a:solidFill>
                <a:latin typeface="Arial" charset="0"/>
              </a:defRPr>
            </a:lvl5pPr>
            <a:lvl6pPr marL="2514600" indent="-228600" defTabSz="966788" eaLnBrk="0" fontAlgn="base" hangingPunct="0">
              <a:spcBef>
                <a:spcPct val="0"/>
              </a:spcBef>
              <a:spcAft>
                <a:spcPct val="0"/>
              </a:spcAft>
              <a:defRPr>
                <a:solidFill>
                  <a:schemeClr val="tx1"/>
                </a:solidFill>
                <a:latin typeface="Arial" charset="0"/>
              </a:defRPr>
            </a:lvl6pPr>
            <a:lvl7pPr marL="2971800" indent="-228600" defTabSz="966788" eaLnBrk="0" fontAlgn="base" hangingPunct="0">
              <a:spcBef>
                <a:spcPct val="0"/>
              </a:spcBef>
              <a:spcAft>
                <a:spcPct val="0"/>
              </a:spcAft>
              <a:defRPr>
                <a:solidFill>
                  <a:schemeClr val="tx1"/>
                </a:solidFill>
                <a:latin typeface="Arial" charset="0"/>
              </a:defRPr>
            </a:lvl7pPr>
            <a:lvl8pPr marL="3429000" indent="-228600" defTabSz="966788" eaLnBrk="0" fontAlgn="base" hangingPunct="0">
              <a:spcBef>
                <a:spcPct val="0"/>
              </a:spcBef>
              <a:spcAft>
                <a:spcPct val="0"/>
              </a:spcAft>
              <a:defRPr>
                <a:solidFill>
                  <a:schemeClr val="tx1"/>
                </a:solidFill>
                <a:latin typeface="Arial" charset="0"/>
              </a:defRPr>
            </a:lvl8pPr>
            <a:lvl9pPr marL="3886200" indent="-228600" defTabSz="966788" eaLnBrk="0" fontAlgn="base" hangingPunct="0">
              <a:spcBef>
                <a:spcPct val="0"/>
              </a:spcBef>
              <a:spcAft>
                <a:spcPct val="0"/>
              </a:spcAft>
              <a:defRPr>
                <a:solidFill>
                  <a:schemeClr val="tx1"/>
                </a:solidFill>
                <a:latin typeface="Arial" charset="0"/>
              </a:defRPr>
            </a:lvl9pPr>
          </a:lstStyle>
          <a:p>
            <a:fld id="{8D005A4A-9B4F-7B4F-B0B4-8FAB36974F14}" type="datetime4">
              <a:rPr lang="en-US" altLang="en-US">
                <a:latin typeface="Times New Roman" charset="0"/>
              </a:rPr>
              <a:pPr/>
              <a:t>August 22, 2018</a:t>
            </a:fld>
            <a:endParaRPr lang="en-US" altLang="en-US">
              <a:latin typeface="Times New Roman" charset="0"/>
            </a:endParaRPr>
          </a:p>
        </p:txBody>
      </p:sp>
      <p:sp>
        <p:nvSpPr>
          <p:cNvPr id="37891"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charset="0"/>
              </a:defRPr>
            </a:lvl1pPr>
            <a:lvl2pPr marL="742950" indent="-285750" defTabSz="966788">
              <a:defRPr>
                <a:solidFill>
                  <a:schemeClr val="tx1"/>
                </a:solidFill>
                <a:latin typeface="Arial" charset="0"/>
              </a:defRPr>
            </a:lvl2pPr>
            <a:lvl3pPr marL="1143000" indent="-228600" defTabSz="966788">
              <a:defRPr>
                <a:solidFill>
                  <a:schemeClr val="tx1"/>
                </a:solidFill>
                <a:latin typeface="Arial" charset="0"/>
              </a:defRPr>
            </a:lvl3pPr>
            <a:lvl4pPr marL="1600200" indent="-228600" defTabSz="966788">
              <a:defRPr>
                <a:solidFill>
                  <a:schemeClr val="tx1"/>
                </a:solidFill>
                <a:latin typeface="Arial" charset="0"/>
              </a:defRPr>
            </a:lvl4pPr>
            <a:lvl5pPr marL="2057400" indent="-228600" defTabSz="966788">
              <a:defRPr>
                <a:solidFill>
                  <a:schemeClr val="tx1"/>
                </a:solidFill>
                <a:latin typeface="Arial" charset="0"/>
              </a:defRPr>
            </a:lvl5pPr>
            <a:lvl6pPr marL="2514600" indent="-228600" defTabSz="966788" eaLnBrk="0" fontAlgn="base" hangingPunct="0">
              <a:spcBef>
                <a:spcPct val="0"/>
              </a:spcBef>
              <a:spcAft>
                <a:spcPct val="0"/>
              </a:spcAft>
              <a:defRPr>
                <a:solidFill>
                  <a:schemeClr val="tx1"/>
                </a:solidFill>
                <a:latin typeface="Arial" charset="0"/>
              </a:defRPr>
            </a:lvl6pPr>
            <a:lvl7pPr marL="2971800" indent="-228600" defTabSz="966788" eaLnBrk="0" fontAlgn="base" hangingPunct="0">
              <a:spcBef>
                <a:spcPct val="0"/>
              </a:spcBef>
              <a:spcAft>
                <a:spcPct val="0"/>
              </a:spcAft>
              <a:defRPr>
                <a:solidFill>
                  <a:schemeClr val="tx1"/>
                </a:solidFill>
                <a:latin typeface="Arial" charset="0"/>
              </a:defRPr>
            </a:lvl7pPr>
            <a:lvl8pPr marL="3429000" indent="-228600" defTabSz="966788" eaLnBrk="0" fontAlgn="base" hangingPunct="0">
              <a:spcBef>
                <a:spcPct val="0"/>
              </a:spcBef>
              <a:spcAft>
                <a:spcPct val="0"/>
              </a:spcAft>
              <a:defRPr>
                <a:solidFill>
                  <a:schemeClr val="tx1"/>
                </a:solidFill>
                <a:latin typeface="Arial" charset="0"/>
              </a:defRPr>
            </a:lvl8pPr>
            <a:lvl9pPr marL="3886200" indent="-228600" defTabSz="966788" eaLnBrk="0" fontAlgn="base" hangingPunct="0">
              <a:spcBef>
                <a:spcPct val="0"/>
              </a:spcBef>
              <a:spcAft>
                <a:spcPct val="0"/>
              </a:spcAft>
              <a:defRPr>
                <a:solidFill>
                  <a:schemeClr val="tx1"/>
                </a:solidFill>
                <a:latin typeface="Arial" charset="0"/>
              </a:defRPr>
            </a:lvl9pPr>
          </a:lstStyle>
          <a:p>
            <a:r>
              <a:rPr lang="en-US" altLang="en-US">
                <a:latin typeface="Times New Roman" charset="0"/>
              </a:rPr>
              <a:t>Chapter 1 — Computer Abstractions and Technology</a:t>
            </a:r>
          </a:p>
        </p:txBody>
      </p:sp>
      <p:sp>
        <p:nvSpPr>
          <p:cNvPr id="3789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charset="0"/>
              </a:defRPr>
            </a:lvl1pPr>
            <a:lvl2pPr marL="742950" indent="-285750" defTabSz="966788">
              <a:defRPr>
                <a:solidFill>
                  <a:schemeClr val="tx1"/>
                </a:solidFill>
                <a:latin typeface="Arial" charset="0"/>
              </a:defRPr>
            </a:lvl2pPr>
            <a:lvl3pPr marL="1143000" indent="-228600" defTabSz="966788">
              <a:defRPr>
                <a:solidFill>
                  <a:schemeClr val="tx1"/>
                </a:solidFill>
                <a:latin typeface="Arial" charset="0"/>
              </a:defRPr>
            </a:lvl3pPr>
            <a:lvl4pPr marL="1600200" indent="-228600" defTabSz="966788">
              <a:defRPr>
                <a:solidFill>
                  <a:schemeClr val="tx1"/>
                </a:solidFill>
                <a:latin typeface="Arial" charset="0"/>
              </a:defRPr>
            </a:lvl4pPr>
            <a:lvl5pPr marL="2057400" indent="-228600" defTabSz="966788">
              <a:defRPr>
                <a:solidFill>
                  <a:schemeClr val="tx1"/>
                </a:solidFill>
                <a:latin typeface="Arial" charset="0"/>
              </a:defRPr>
            </a:lvl5pPr>
            <a:lvl6pPr marL="2514600" indent="-228600" defTabSz="966788" eaLnBrk="0" fontAlgn="base" hangingPunct="0">
              <a:spcBef>
                <a:spcPct val="0"/>
              </a:spcBef>
              <a:spcAft>
                <a:spcPct val="0"/>
              </a:spcAft>
              <a:defRPr>
                <a:solidFill>
                  <a:schemeClr val="tx1"/>
                </a:solidFill>
                <a:latin typeface="Arial" charset="0"/>
              </a:defRPr>
            </a:lvl6pPr>
            <a:lvl7pPr marL="2971800" indent="-228600" defTabSz="966788" eaLnBrk="0" fontAlgn="base" hangingPunct="0">
              <a:spcBef>
                <a:spcPct val="0"/>
              </a:spcBef>
              <a:spcAft>
                <a:spcPct val="0"/>
              </a:spcAft>
              <a:defRPr>
                <a:solidFill>
                  <a:schemeClr val="tx1"/>
                </a:solidFill>
                <a:latin typeface="Arial" charset="0"/>
              </a:defRPr>
            </a:lvl7pPr>
            <a:lvl8pPr marL="3429000" indent="-228600" defTabSz="966788" eaLnBrk="0" fontAlgn="base" hangingPunct="0">
              <a:spcBef>
                <a:spcPct val="0"/>
              </a:spcBef>
              <a:spcAft>
                <a:spcPct val="0"/>
              </a:spcAft>
              <a:defRPr>
                <a:solidFill>
                  <a:schemeClr val="tx1"/>
                </a:solidFill>
                <a:latin typeface="Arial" charset="0"/>
              </a:defRPr>
            </a:lvl8pPr>
            <a:lvl9pPr marL="3886200" indent="-228600" defTabSz="966788" eaLnBrk="0" fontAlgn="base" hangingPunct="0">
              <a:spcBef>
                <a:spcPct val="0"/>
              </a:spcBef>
              <a:spcAft>
                <a:spcPct val="0"/>
              </a:spcAft>
              <a:defRPr>
                <a:solidFill>
                  <a:schemeClr val="tx1"/>
                </a:solidFill>
                <a:latin typeface="Arial" charset="0"/>
              </a:defRPr>
            </a:lvl9pPr>
          </a:lstStyle>
          <a:p>
            <a:fld id="{3A23F079-D79F-2E4F-9EE3-AC0788C03560}" type="slidenum">
              <a:rPr lang="en-US" altLang="en-US">
                <a:latin typeface="Times New Roman" charset="0"/>
              </a:rPr>
              <a:pPr/>
              <a:t>16</a:t>
            </a:fld>
            <a:endParaRPr lang="en-US" altLang="en-US">
              <a:latin typeface="Times New Roman" charset="0"/>
            </a:endParaRPr>
          </a:p>
        </p:txBody>
      </p:sp>
      <p:sp>
        <p:nvSpPr>
          <p:cNvPr id="37893" name="Rectangle 2"/>
          <p:cNvSpPr>
            <a:spLocks noGrp="1" noRot="1" noChangeAspect="1" noChangeArrowheads="1" noTextEdit="1"/>
          </p:cNvSpPr>
          <p:nvPr>
            <p:ph type="sldImg"/>
          </p:nvPr>
        </p:nvSpPr>
        <p:spPr>
          <a:ln/>
        </p:spPr>
      </p:sp>
      <p:sp>
        <p:nvSpPr>
          <p:cNvPr id="3789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r>
              <a:rPr lang="en-AU" altLang="en-US" dirty="0">
                <a:latin typeface="Times New Roman" charset="0"/>
              </a:rPr>
              <a:t>Now there’s smartwatches too…</a:t>
            </a: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2"/>
          <p:cNvSpPr>
            <a:spLocks noChangeArrowheads="1"/>
          </p:cNvSpPr>
          <p:nvPr/>
        </p:nvSpPr>
        <p:spPr bwMode="auto">
          <a:xfrm>
            <a:off x="1619250" y="1125538"/>
            <a:ext cx="28575" cy="5732462"/>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defRPr/>
            </a:pPr>
            <a:endParaRPr lang="en-US" altLang="en-US"/>
          </a:p>
        </p:txBody>
      </p:sp>
      <p:sp>
        <p:nvSpPr>
          <p:cNvPr id="5" name="Rectangle 5"/>
          <p:cNvSpPr>
            <a:spLocks noChangeArrowheads="1"/>
          </p:cNvSpPr>
          <p:nvPr/>
        </p:nvSpPr>
        <p:spPr bwMode="auto">
          <a:xfrm>
            <a:off x="1981200" y="1987550"/>
            <a:ext cx="36513" cy="3816350"/>
          </a:xfrm>
          <a:prstGeom prst="rect">
            <a:avLst/>
          </a:prstGeom>
          <a:gradFill rotWithShape="1">
            <a:gsLst>
              <a:gs pos="0">
                <a:schemeClr val="tx2"/>
              </a:gs>
              <a:gs pos="100000">
                <a:srgbClr val="FFFFFF"/>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defRPr/>
            </a:pPr>
            <a:endParaRPr lang="en-US" altLang="en-US"/>
          </a:p>
        </p:txBody>
      </p:sp>
      <p:sp>
        <p:nvSpPr>
          <p:cNvPr id="6" name="Rectangle 6"/>
          <p:cNvSpPr>
            <a:spLocks noChangeArrowheads="1"/>
          </p:cNvSpPr>
          <p:nvPr/>
        </p:nvSpPr>
        <p:spPr bwMode="auto">
          <a:xfrm>
            <a:off x="1763713" y="2708275"/>
            <a:ext cx="7380287" cy="73025"/>
          </a:xfrm>
          <a:prstGeom prst="rect">
            <a:avLst/>
          </a:prstGeom>
          <a:gradFill rotWithShape="1">
            <a:gsLst>
              <a:gs pos="0">
                <a:schemeClr val="tx2"/>
              </a:gs>
              <a:gs pos="100000">
                <a:srgbClr val="FFFFFF"/>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defRPr/>
            </a:pPr>
            <a:endParaRPr lang="en-US" altLang="en-US"/>
          </a:p>
        </p:txBody>
      </p:sp>
      <p:sp>
        <p:nvSpPr>
          <p:cNvPr id="7" name="Rectangle 7"/>
          <p:cNvSpPr>
            <a:spLocks noChangeArrowheads="1"/>
          </p:cNvSpPr>
          <p:nvPr/>
        </p:nvSpPr>
        <p:spPr bwMode="auto">
          <a:xfrm>
            <a:off x="0" y="0"/>
            <a:ext cx="9144000" cy="1125538"/>
          </a:xfrm>
          <a:prstGeom prst="rect">
            <a:avLst/>
          </a:prstGeom>
          <a:solidFill>
            <a:schemeClr val="bg1">
              <a:lumMod val="50000"/>
            </a:schemeClr>
          </a:solidFill>
          <a:ln w="9525">
            <a:noFill/>
            <a:miter lim="800000"/>
            <a:headEnd/>
            <a:tailEnd/>
          </a:ln>
          <a:effectLst/>
        </p:spPr>
        <p:txBody>
          <a:bodyPr wrap="none" anchor="ctr"/>
          <a:lstStyle/>
          <a:p>
            <a:pPr>
              <a:defRPr/>
            </a:pPr>
            <a:endParaRPr lang="en-US"/>
          </a:p>
        </p:txBody>
      </p:sp>
      <p:sp>
        <p:nvSpPr>
          <p:cNvPr id="8" name="Rectangle 9"/>
          <p:cNvSpPr>
            <a:spLocks noChangeArrowheads="1"/>
          </p:cNvSpPr>
          <p:nvPr/>
        </p:nvSpPr>
        <p:spPr bwMode="auto">
          <a:xfrm>
            <a:off x="0" y="1125538"/>
            <a:ext cx="9144000" cy="1746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defRPr/>
            </a:pPr>
            <a:endParaRPr lang="en-US" altLang="en-US"/>
          </a:p>
        </p:txBody>
      </p:sp>
      <p:sp>
        <p:nvSpPr>
          <p:cNvPr id="9" name="Rectangle 10"/>
          <p:cNvSpPr>
            <a:spLocks noChangeArrowheads="1"/>
          </p:cNvSpPr>
          <p:nvPr/>
        </p:nvSpPr>
        <p:spPr bwMode="auto">
          <a:xfrm>
            <a:off x="1619250" y="549275"/>
            <a:ext cx="28575" cy="5762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defRPr/>
            </a:pPr>
            <a:endParaRPr lang="en-US" altLang="en-US"/>
          </a:p>
        </p:txBody>
      </p:sp>
      <p:pic>
        <p:nvPicPr>
          <p:cNvPr id="10" name="Picture 14" descr="MK Logo (2).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0825" y="261938"/>
            <a:ext cx="11557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1" name="Group 30"/>
          <p:cNvGrpSpPr>
            <a:grpSpLocks/>
          </p:cNvGrpSpPr>
          <p:nvPr userDrawn="1"/>
        </p:nvGrpSpPr>
        <p:grpSpPr bwMode="auto">
          <a:xfrm>
            <a:off x="1774825" y="104775"/>
            <a:ext cx="6084888" cy="868363"/>
            <a:chOff x="1774113" y="104757"/>
            <a:chExt cx="6084936" cy="868541"/>
          </a:xfrm>
        </p:grpSpPr>
        <p:sp>
          <p:nvSpPr>
            <p:cNvPr id="12" name="TextBox 11"/>
            <p:cNvSpPr txBox="1"/>
            <p:nvPr userDrawn="1"/>
          </p:nvSpPr>
          <p:spPr>
            <a:xfrm>
              <a:off x="1774113" y="104757"/>
              <a:ext cx="6084936" cy="554152"/>
            </a:xfrm>
            <a:prstGeom prst="rect">
              <a:avLst/>
            </a:prstGeom>
            <a:noFill/>
          </p:spPr>
          <p:txBody>
            <a:bodyPr wrap="none">
              <a:spAutoFit/>
            </a:bodyPr>
            <a:lstStyle/>
            <a:p>
              <a:pPr>
                <a:defRPr/>
              </a:pPr>
              <a:r>
                <a:rPr lang="en-GB" sz="3000" b="1" cap="small" dirty="0">
                  <a:solidFill>
                    <a:schemeClr val="bg1"/>
                  </a:solidFill>
                  <a:latin typeface="Corbel" pitchFamily="34" charset="0"/>
                </a:rPr>
                <a:t>Computer Organization and Design</a:t>
              </a:r>
              <a:endParaRPr lang="en-US" sz="3000" b="1" cap="small" dirty="0">
                <a:solidFill>
                  <a:schemeClr val="bg1"/>
                </a:solidFill>
                <a:latin typeface="Corbel" pitchFamily="34" charset="0"/>
              </a:endParaRPr>
            </a:p>
          </p:txBody>
        </p:sp>
        <p:sp>
          <p:nvSpPr>
            <p:cNvPr id="13" name="TextBox 12"/>
            <p:cNvSpPr txBox="1">
              <a:spLocks noChangeArrowheads="1"/>
            </p:cNvSpPr>
            <p:nvPr userDrawn="1"/>
          </p:nvSpPr>
          <p:spPr bwMode="auto">
            <a:xfrm>
              <a:off x="2844096" y="573166"/>
              <a:ext cx="3957669" cy="4001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defRPr/>
              </a:pPr>
              <a:r>
                <a:rPr lang="en-GB" altLang="en-US" sz="2000">
                  <a:solidFill>
                    <a:schemeClr val="bg1"/>
                  </a:solidFill>
                </a:rPr>
                <a:t>The Hardware/Software Interface</a:t>
              </a:r>
              <a:endParaRPr lang="en-US" altLang="en-US" sz="2000">
                <a:solidFill>
                  <a:schemeClr val="bg1"/>
                </a:solidFill>
              </a:endParaRPr>
            </a:p>
          </p:txBody>
        </p:sp>
      </p:grpSp>
      <p:grpSp>
        <p:nvGrpSpPr>
          <p:cNvPr id="14" name="Group 29"/>
          <p:cNvGrpSpPr>
            <a:grpSpLocks/>
          </p:cNvGrpSpPr>
          <p:nvPr userDrawn="1"/>
        </p:nvGrpSpPr>
        <p:grpSpPr bwMode="auto">
          <a:xfrm>
            <a:off x="8004175" y="93663"/>
            <a:ext cx="935038" cy="935037"/>
            <a:chOff x="7956376" y="116632"/>
            <a:chExt cx="936104" cy="936104"/>
          </a:xfrm>
        </p:grpSpPr>
        <p:sp>
          <p:nvSpPr>
            <p:cNvPr id="15" name="32-Point Star 14"/>
            <p:cNvSpPr>
              <a:spLocks noChangeArrowheads="1"/>
            </p:cNvSpPr>
            <p:nvPr userDrawn="1"/>
          </p:nvSpPr>
          <p:spPr bwMode="auto">
            <a:xfrm>
              <a:off x="7956376" y="116632"/>
              <a:ext cx="936104" cy="936104"/>
            </a:xfrm>
            <a:prstGeom prst="star32">
              <a:avLst>
                <a:gd name="adj" fmla="val 37500"/>
              </a:avLst>
            </a:prstGeom>
            <a:solidFill>
              <a:srgbClr val="C00000"/>
            </a:solidFill>
            <a:ln w="9525">
              <a:solidFill>
                <a:schemeClr val="tx1"/>
              </a:solidFill>
              <a:round/>
              <a:headEnd/>
              <a:tailEnd/>
            </a:ln>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defRPr/>
              </a:pPr>
              <a:endParaRPr lang="en-US" altLang="en-US"/>
            </a:p>
          </p:txBody>
        </p:sp>
        <p:sp>
          <p:nvSpPr>
            <p:cNvPr id="16" name="TextBox 15"/>
            <p:cNvSpPr txBox="1">
              <a:spLocks noChangeArrowheads="1"/>
            </p:cNvSpPr>
            <p:nvPr userDrawn="1"/>
          </p:nvSpPr>
          <p:spPr bwMode="auto">
            <a:xfrm>
              <a:off x="8112128" y="262849"/>
              <a:ext cx="642081" cy="707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defRPr/>
              </a:pPr>
              <a:r>
                <a:rPr lang="en-GB" altLang="en-US" sz="2000">
                  <a:solidFill>
                    <a:schemeClr val="bg1"/>
                  </a:solidFill>
                  <a:latin typeface="Arial Black" charset="0"/>
                </a:rPr>
                <a:t>5</a:t>
              </a:r>
              <a:r>
                <a:rPr lang="en-GB" altLang="en-US" sz="2000" baseline="30000">
                  <a:solidFill>
                    <a:schemeClr val="bg1"/>
                  </a:solidFill>
                  <a:latin typeface="Arial Black" charset="0"/>
                </a:rPr>
                <a:t>th</a:t>
              </a:r>
              <a:endParaRPr lang="en-GB" altLang="en-US" sz="2000">
                <a:solidFill>
                  <a:schemeClr val="bg1"/>
                </a:solidFill>
                <a:latin typeface="Arial Black" charset="0"/>
              </a:endParaRPr>
            </a:p>
            <a:p>
              <a:pPr>
                <a:defRPr/>
              </a:pPr>
              <a:endParaRPr lang="en-US" altLang="en-US" sz="2000">
                <a:solidFill>
                  <a:schemeClr val="bg1"/>
                </a:solidFill>
                <a:latin typeface="Arial Black" charset="0"/>
              </a:endParaRPr>
            </a:p>
          </p:txBody>
        </p:sp>
        <p:sp>
          <p:nvSpPr>
            <p:cNvPr id="17" name="TextBox 16"/>
            <p:cNvSpPr txBox="1">
              <a:spLocks noChangeArrowheads="1"/>
            </p:cNvSpPr>
            <p:nvPr userDrawn="1"/>
          </p:nvSpPr>
          <p:spPr bwMode="auto">
            <a:xfrm>
              <a:off x="8064449" y="517139"/>
              <a:ext cx="732672" cy="308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defRPr/>
              </a:pPr>
              <a:r>
                <a:rPr lang="en-GB" altLang="en-US" sz="1400">
                  <a:solidFill>
                    <a:schemeClr val="bg1"/>
                  </a:solidFill>
                </a:rPr>
                <a:t>Edition</a:t>
              </a:r>
              <a:endParaRPr lang="en-US" altLang="en-US" sz="1400">
                <a:solidFill>
                  <a:schemeClr val="bg1"/>
                </a:solidFill>
              </a:endParaRPr>
            </a:p>
          </p:txBody>
        </p:sp>
      </p:grpSp>
      <p:sp>
        <p:nvSpPr>
          <p:cNvPr id="295939" name="Rectangle 3"/>
          <p:cNvSpPr>
            <a:spLocks noGrp="1" noChangeArrowheads="1"/>
          </p:cNvSpPr>
          <p:nvPr>
            <p:ph type="ctrTitle"/>
          </p:nvPr>
        </p:nvSpPr>
        <p:spPr>
          <a:xfrm>
            <a:off x="2409825" y="1844675"/>
            <a:ext cx="5832475" cy="762000"/>
          </a:xfrm>
        </p:spPr>
        <p:txBody>
          <a:bodyPr anchor="t"/>
          <a:lstStyle>
            <a:lvl1pPr>
              <a:defRPr>
                <a:latin typeface="Arial Black" pitchFamily="34" charset="0"/>
              </a:defRPr>
            </a:lvl1pPr>
          </a:lstStyle>
          <a:p>
            <a:r>
              <a:rPr lang="en-AU"/>
              <a:t>Chapter …</a:t>
            </a:r>
          </a:p>
        </p:txBody>
      </p:sp>
      <p:sp>
        <p:nvSpPr>
          <p:cNvPr id="295940" name="Rectangle 4"/>
          <p:cNvSpPr>
            <a:spLocks noGrp="1" noChangeArrowheads="1"/>
          </p:cNvSpPr>
          <p:nvPr>
            <p:ph type="subTitle" idx="1"/>
          </p:nvPr>
        </p:nvSpPr>
        <p:spPr>
          <a:xfrm>
            <a:off x="2409825" y="2924175"/>
            <a:ext cx="5832475" cy="579438"/>
          </a:xfrm>
        </p:spPr>
        <p:txBody>
          <a:bodyPr>
            <a:spAutoFit/>
          </a:bodyPr>
          <a:lstStyle>
            <a:lvl1pPr marL="0" indent="0">
              <a:buFont typeface="Wingdings" pitchFamily="2" charset="2"/>
              <a:buNone/>
              <a:defRPr>
                <a:latin typeface="Arial Black" pitchFamily="34" charset="0"/>
              </a:defRPr>
            </a:lvl1pPr>
          </a:lstStyle>
          <a:p>
            <a:r>
              <a:rPr lang="en-AU"/>
              <a:t>Subtitle</a:t>
            </a:r>
          </a:p>
        </p:txBody>
      </p:sp>
    </p:spTree>
    <p:extLst>
      <p:ext uri="{BB962C8B-B14F-4D97-AF65-F5344CB8AC3E}">
        <p14:creationId xmlns:p14="http://schemas.microsoft.com/office/powerpoint/2010/main" val="16122898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p:cNvSpPr>
            <a:spLocks noGrp="1" noChangeArrowheads="1"/>
          </p:cNvSpPr>
          <p:nvPr>
            <p:ph type="ftr" sz="quarter" idx="10"/>
          </p:nvPr>
        </p:nvSpPr>
        <p:spPr>
          <a:ln/>
        </p:spPr>
        <p:txBody>
          <a:bodyPr/>
          <a:lstStyle>
            <a:lvl1pPr>
              <a:defRPr/>
            </a:lvl1pPr>
          </a:lstStyle>
          <a:p>
            <a:pPr>
              <a:defRPr/>
            </a:pPr>
            <a:r>
              <a:rPr lang="en-AU" altLang="en-US"/>
              <a:t>Chapter 1 — Computer Abstractions and Technology — </a:t>
            </a:r>
            <a:fld id="{CBB22B29-59D0-2440-B207-89C25F324B80}" type="slidenum">
              <a:rPr lang="en-AU" altLang="en-US"/>
              <a:pPr>
                <a:defRPr/>
              </a:pPr>
              <a:t>‹#›</a:t>
            </a:fld>
            <a:endParaRPr lang="en-AU" altLang="en-US"/>
          </a:p>
        </p:txBody>
      </p:sp>
    </p:spTree>
    <p:extLst>
      <p:ext uri="{BB962C8B-B14F-4D97-AF65-F5344CB8AC3E}">
        <p14:creationId xmlns:p14="http://schemas.microsoft.com/office/powerpoint/2010/main" val="19556022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88163" y="146050"/>
            <a:ext cx="2066925" cy="60912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4213" y="146050"/>
            <a:ext cx="6051550" cy="60912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p:cNvSpPr>
            <a:spLocks noGrp="1" noChangeArrowheads="1"/>
          </p:cNvSpPr>
          <p:nvPr>
            <p:ph type="ftr" sz="quarter" idx="10"/>
          </p:nvPr>
        </p:nvSpPr>
        <p:spPr>
          <a:ln/>
        </p:spPr>
        <p:txBody>
          <a:bodyPr/>
          <a:lstStyle>
            <a:lvl1pPr>
              <a:defRPr/>
            </a:lvl1pPr>
          </a:lstStyle>
          <a:p>
            <a:pPr>
              <a:defRPr/>
            </a:pPr>
            <a:r>
              <a:rPr lang="en-AU" altLang="en-US"/>
              <a:t>Chapter 1 — Computer Abstractions and Technology — </a:t>
            </a:r>
            <a:fld id="{398DDAA9-E68D-7346-8943-0AB44DAC0CD2}" type="slidenum">
              <a:rPr lang="en-AU" altLang="en-US"/>
              <a:pPr>
                <a:defRPr/>
              </a:pPr>
              <a:t>‹#›</a:t>
            </a:fld>
            <a:endParaRPr lang="en-AU" altLang="en-US"/>
          </a:p>
        </p:txBody>
      </p:sp>
    </p:spTree>
    <p:extLst>
      <p:ext uri="{BB962C8B-B14F-4D97-AF65-F5344CB8AC3E}">
        <p14:creationId xmlns:p14="http://schemas.microsoft.com/office/powerpoint/2010/main" val="5695631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4213" y="146050"/>
            <a:ext cx="8259762" cy="762000"/>
          </a:xfrm>
        </p:spPr>
        <p:txBody>
          <a:bodyPr/>
          <a:lstStyle/>
          <a:p>
            <a:r>
              <a:rPr lang="en-US"/>
              <a:t>Click to edit Master title style</a:t>
            </a:r>
          </a:p>
        </p:txBody>
      </p:sp>
      <p:sp>
        <p:nvSpPr>
          <p:cNvPr id="3" name="Content Placeholder 2"/>
          <p:cNvSpPr>
            <a:spLocks noGrp="1"/>
          </p:cNvSpPr>
          <p:nvPr>
            <p:ph sz="half" idx="1"/>
          </p:nvPr>
        </p:nvSpPr>
        <p:spPr>
          <a:xfrm>
            <a:off x="684213" y="1125538"/>
            <a:ext cx="4059237" cy="5111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895850" y="1125538"/>
            <a:ext cx="4059238" cy="5111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p:cNvSpPr>
            <a:spLocks noGrp="1" noChangeArrowheads="1"/>
          </p:cNvSpPr>
          <p:nvPr>
            <p:ph type="ftr" sz="quarter" idx="10"/>
          </p:nvPr>
        </p:nvSpPr>
        <p:spPr>
          <a:ln/>
        </p:spPr>
        <p:txBody>
          <a:bodyPr/>
          <a:lstStyle>
            <a:lvl1pPr>
              <a:defRPr/>
            </a:lvl1pPr>
          </a:lstStyle>
          <a:p>
            <a:pPr>
              <a:defRPr/>
            </a:pPr>
            <a:r>
              <a:rPr lang="en-AU" altLang="en-US"/>
              <a:t>Chapter 1 — Computer Abstractions and Technology — </a:t>
            </a:r>
            <a:fld id="{CD92E358-CC77-8E43-9D5B-70803358273B}" type="slidenum">
              <a:rPr lang="en-AU" altLang="en-US"/>
              <a:pPr>
                <a:defRPr/>
              </a:pPr>
              <a:t>‹#›</a:t>
            </a:fld>
            <a:endParaRPr lang="en-AU" altLang="en-US"/>
          </a:p>
        </p:txBody>
      </p:sp>
    </p:spTree>
    <p:extLst>
      <p:ext uri="{BB962C8B-B14F-4D97-AF65-F5344CB8AC3E}">
        <p14:creationId xmlns:p14="http://schemas.microsoft.com/office/powerpoint/2010/main" val="131269274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4213" y="146050"/>
            <a:ext cx="8259762" cy="762000"/>
          </a:xfrm>
        </p:spPr>
        <p:txBody>
          <a:bodyPr/>
          <a:lstStyle/>
          <a:p>
            <a:r>
              <a:rPr lang="en-US"/>
              <a:t>Click to edit Master title style</a:t>
            </a:r>
          </a:p>
        </p:txBody>
      </p:sp>
      <p:sp>
        <p:nvSpPr>
          <p:cNvPr id="3" name="Text Placeholder 2"/>
          <p:cNvSpPr>
            <a:spLocks noGrp="1"/>
          </p:cNvSpPr>
          <p:nvPr>
            <p:ph type="body" sz="half" idx="1"/>
          </p:nvPr>
        </p:nvSpPr>
        <p:spPr>
          <a:xfrm>
            <a:off x="684213" y="1125538"/>
            <a:ext cx="4059237" cy="5111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95850" y="1125538"/>
            <a:ext cx="4059238" cy="5111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p:cNvSpPr>
            <a:spLocks noGrp="1" noChangeArrowheads="1"/>
          </p:cNvSpPr>
          <p:nvPr>
            <p:ph type="ftr" sz="quarter" idx="10"/>
          </p:nvPr>
        </p:nvSpPr>
        <p:spPr>
          <a:ln/>
        </p:spPr>
        <p:txBody>
          <a:bodyPr/>
          <a:lstStyle>
            <a:lvl1pPr>
              <a:defRPr/>
            </a:lvl1pPr>
          </a:lstStyle>
          <a:p>
            <a:pPr>
              <a:defRPr/>
            </a:pPr>
            <a:r>
              <a:rPr lang="en-AU" altLang="en-US"/>
              <a:t>Chapter 1 — Computer Abstractions and Technology — </a:t>
            </a:r>
            <a:fld id="{C3551F0F-51AB-1142-9EF5-BFB2414C03B3}" type="slidenum">
              <a:rPr lang="en-AU" altLang="en-US"/>
              <a:pPr>
                <a:defRPr/>
              </a:pPr>
              <a:t>‹#›</a:t>
            </a:fld>
            <a:endParaRPr lang="en-AU" altLang="en-US"/>
          </a:p>
        </p:txBody>
      </p:sp>
    </p:spTree>
    <p:extLst>
      <p:ext uri="{BB962C8B-B14F-4D97-AF65-F5344CB8AC3E}">
        <p14:creationId xmlns:p14="http://schemas.microsoft.com/office/powerpoint/2010/main" val="132737554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OverObj" preserve="1">
  <p:cSld name="Title and Text over Content">
    <p:spTree>
      <p:nvGrpSpPr>
        <p:cNvPr id="1" name=""/>
        <p:cNvGrpSpPr/>
        <p:nvPr/>
      </p:nvGrpSpPr>
      <p:grpSpPr>
        <a:xfrm>
          <a:off x="0" y="0"/>
          <a:ext cx="0" cy="0"/>
          <a:chOff x="0" y="0"/>
          <a:chExt cx="0" cy="0"/>
        </a:xfrm>
      </p:grpSpPr>
      <p:sp>
        <p:nvSpPr>
          <p:cNvPr id="2" name="Title 1"/>
          <p:cNvSpPr>
            <a:spLocks noGrp="1"/>
          </p:cNvSpPr>
          <p:nvPr>
            <p:ph type="title"/>
          </p:nvPr>
        </p:nvSpPr>
        <p:spPr>
          <a:xfrm>
            <a:off x="684213" y="146050"/>
            <a:ext cx="8259762" cy="762000"/>
          </a:xfrm>
        </p:spPr>
        <p:txBody>
          <a:bodyPr/>
          <a:lstStyle/>
          <a:p>
            <a:r>
              <a:rPr lang="en-US"/>
              <a:t>Click to edit Master title style</a:t>
            </a:r>
          </a:p>
        </p:txBody>
      </p:sp>
      <p:sp>
        <p:nvSpPr>
          <p:cNvPr id="3" name="Text Placeholder 2"/>
          <p:cNvSpPr>
            <a:spLocks noGrp="1"/>
          </p:cNvSpPr>
          <p:nvPr>
            <p:ph type="body" sz="half" idx="1"/>
          </p:nvPr>
        </p:nvSpPr>
        <p:spPr>
          <a:xfrm>
            <a:off x="684213" y="1125538"/>
            <a:ext cx="8270875" cy="24796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84213" y="3757613"/>
            <a:ext cx="8270875" cy="24796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p:cNvSpPr>
            <a:spLocks noGrp="1" noChangeArrowheads="1"/>
          </p:cNvSpPr>
          <p:nvPr>
            <p:ph type="ftr" sz="quarter" idx="10"/>
          </p:nvPr>
        </p:nvSpPr>
        <p:spPr>
          <a:ln/>
        </p:spPr>
        <p:txBody>
          <a:bodyPr/>
          <a:lstStyle>
            <a:lvl1pPr>
              <a:defRPr/>
            </a:lvl1pPr>
          </a:lstStyle>
          <a:p>
            <a:pPr>
              <a:defRPr/>
            </a:pPr>
            <a:r>
              <a:rPr lang="en-AU" altLang="en-US"/>
              <a:t>Chapter 1 — Computer Abstractions and Technology — </a:t>
            </a:r>
            <a:fld id="{87095646-F1B2-B948-AA19-AB81C2C0DCCC}" type="slidenum">
              <a:rPr lang="en-AU" altLang="en-US"/>
              <a:pPr>
                <a:defRPr/>
              </a:pPr>
              <a:t>‹#›</a:t>
            </a:fld>
            <a:endParaRPr lang="en-AU" altLang="en-US"/>
          </a:p>
        </p:txBody>
      </p:sp>
    </p:spTree>
    <p:extLst>
      <p:ext uri="{BB962C8B-B14F-4D97-AF65-F5344CB8AC3E}">
        <p14:creationId xmlns:p14="http://schemas.microsoft.com/office/powerpoint/2010/main" val="11407270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p:cNvSpPr>
            <a:spLocks noGrp="1" noChangeArrowheads="1"/>
          </p:cNvSpPr>
          <p:nvPr>
            <p:ph type="ftr" sz="quarter" idx="10"/>
          </p:nvPr>
        </p:nvSpPr>
        <p:spPr>
          <a:ln/>
        </p:spPr>
        <p:txBody>
          <a:bodyPr/>
          <a:lstStyle>
            <a:lvl1pPr>
              <a:defRPr/>
            </a:lvl1pPr>
          </a:lstStyle>
          <a:p>
            <a:pPr>
              <a:defRPr/>
            </a:pPr>
            <a:r>
              <a:rPr lang="en-AU" altLang="en-US"/>
              <a:t>Chapter 1 — Computer Abstractions and Technology — </a:t>
            </a:r>
            <a:fld id="{1235B4EA-A689-E64E-8A61-51CEAE6E2E6B}" type="slidenum">
              <a:rPr lang="en-AU" altLang="en-US"/>
              <a:pPr>
                <a:defRPr/>
              </a:pPr>
              <a:t>‹#›</a:t>
            </a:fld>
            <a:endParaRPr lang="en-AU" altLang="en-US"/>
          </a:p>
        </p:txBody>
      </p:sp>
    </p:spTree>
    <p:extLst>
      <p:ext uri="{BB962C8B-B14F-4D97-AF65-F5344CB8AC3E}">
        <p14:creationId xmlns:p14="http://schemas.microsoft.com/office/powerpoint/2010/main" val="3833694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p:cNvSpPr>
            <a:spLocks noGrp="1" noChangeArrowheads="1"/>
          </p:cNvSpPr>
          <p:nvPr>
            <p:ph type="ftr" sz="quarter" idx="10"/>
          </p:nvPr>
        </p:nvSpPr>
        <p:spPr>
          <a:ln/>
        </p:spPr>
        <p:txBody>
          <a:bodyPr/>
          <a:lstStyle>
            <a:lvl1pPr>
              <a:defRPr/>
            </a:lvl1pPr>
          </a:lstStyle>
          <a:p>
            <a:pPr>
              <a:defRPr/>
            </a:pPr>
            <a:r>
              <a:rPr lang="en-AU" altLang="en-US"/>
              <a:t>Chapter 1 — Computer Abstractions and Technology — </a:t>
            </a:r>
            <a:fld id="{A02832D6-92D1-BD49-BF51-83BC508B84E4}" type="slidenum">
              <a:rPr lang="en-AU" altLang="en-US"/>
              <a:pPr>
                <a:defRPr/>
              </a:pPr>
              <a:t>‹#›</a:t>
            </a:fld>
            <a:endParaRPr lang="en-AU" altLang="en-US"/>
          </a:p>
        </p:txBody>
      </p:sp>
    </p:spTree>
    <p:extLst>
      <p:ext uri="{BB962C8B-B14F-4D97-AF65-F5344CB8AC3E}">
        <p14:creationId xmlns:p14="http://schemas.microsoft.com/office/powerpoint/2010/main" val="8391026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4213" y="1125538"/>
            <a:ext cx="4059237" cy="51117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95850" y="1125538"/>
            <a:ext cx="4059238" cy="51117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p:cNvSpPr>
            <a:spLocks noGrp="1" noChangeArrowheads="1"/>
          </p:cNvSpPr>
          <p:nvPr>
            <p:ph type="ftr" sz="quarter" idx="10"/>
          </p:nvPr>
        </p:nvSpPr>
        <p:spPr>
          <a:ln/>
        </p:spPr>
        <p:txBody>
          <a:bodyPr/>
          <a:lstStyle>
            <a:lvl1pPr>
              <a:defRPr/>
            </a:lvl1pPr>
          </a:lstStyle>
          <a:p>
            <a:pPr>
              <a:defRPr/>
            </a:pPr>
            <a:r>
              <a:rPr lang="en-AU" altLang="en-US"/>
              <a:t>Chapter 1 — Computer Abstractions and Technology — </a:t>
            </a:r>
            <a:fld id="{16940CFB-D626-3746-BDD1-222364AD3D04}" type="slidenum">
              <a:rPr lang="en-AU" altLang="en-US"/>
              <a:pPr>
                <a:defRPr/>
              </a:pPr>
              <a:t>‹#›</a:t>
            </a:fld>
            <a:endParaRPr lang="en-AU" altLang="en-US"/>
          </a:p>
        </p:txBody>
      </p:sp>
    </p:spTree>
    <p:extLst>
      <p:ext uri="{BB962C8B-B14F-4D97-AF65-F5344CB8AC3E}">
        <p14:creationId xmlns:p14="http://schemas.microsoft.com/office/powerpoint/2010/main" val="2726917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p:cNvSpPr>
            <a:spLocks noGrp="1" noChangeArrowheads="1"/>
          </p:cNvSpPr>
          <p:nvPr>
            <p:ph type="ftr" sz="quarter" idx="10"/>
          </p:nvPr>
        </p:nvSpPr>
        <p:spPr>
          <a:ln/>
        </p:spPr>
        <p:txBody>
          <a:bodyPr/>
          <a:lstStyle>
            <a:lvl1pPr>
              <a:defRPr/>
            </a:lvl1pPr>
          </a:lstStyle>
          <a:p>
            <a:pPr>
              <a:defRPr/>
            </a:pPr>
            <a:r>
              <a:rPr lang="en-AU" altLang="en-US"/>
              <a:t>Chapter 1 — Computer Abstractions and Technology — </a:t>
            </a:r>
            <a:fld id="{78284641-40A8-2D4B-A6CC-774DD6AECAF8}" type="slidenum">
              <a:rPr lang="en-AU" altLang="en-US"/>
              <a:pPr>
                <a:defRPr/>
              </a:pPr>
              <a:t>‹#›</a:t>
            </a:fld>
            <a:endParaRPr lang="en-AU" altLang="en-US"/>
          </a:p>
        </p:txBody>
      </p:sp>
    </p:spTree>
    <p:extLst>
      <p:ext uri="{BB962C8B-B14F-4D97-AF65-F5344CB8AC3E}">
        <p14:creationId xmlns:p14="http://schemas.microsoft.com/office/powerpoint/2010/main" val="3996185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p:cNvSpPr>
            <a:spLocks noGrp="1" noChangeArrowheads="1"/>
          </p:cNvSpPr>
          <p:nvPr>
            <p:ph type="ftr" sz="quarter" idx="10"/>
          </p:nvPr>
        </p:nvSpPr>
        <p:spPr>
          <a:ln/>
        </p:spPr>
        <p:txBody>
          <a:bodyPr/>
          <a:lstStyle>
            <a:lvl1pPr>
              <a:defRPr/>
            </a:lvl1pPr>
          </a:lstStyle>
          <a:p>
            <a:pPr>
              <a:defRPr/>
            </a:pPr>
            <a:r>
              <a:rPr lang="en-AU" altLang="en-US"/>
              <a:t>Chapter 1 — Computer Abstractions and Technology — </a:t>
            </a:r>
            <a:fld id="{4B4975AD-FCAF-464E-B7D9-3FAAECACAD4A}" type="slidenum">
              <a:rPr lang="en-AU" altLang="en-US"/>
              <a:pPr>
                <a:defRPr/>
              </a:pPr>
              <a:t>‹#›</a:t>
            </a:fld>
            <a:endParaRPr lang="en-AU" altLang="en-US"/>
          </a:p>
        </p:txBody>
      </p:sp>
    </p:spTree>
    <p:extLst>
      <p:ext uri="{BB962C8B-B14F-4D97-AF65-F5344CB8AC3E}">
        <p14:creationId xmlns:p14="http://schemas.microsoft.com/office/powerpoint/2010/main" val="12073535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p:cNvSpPr>
            <a:spLocks noGrp="1" noChangeArrowheads="1"/>
          </p:cNvSpPr>
          <p:nvPr>
            <p:ph type="ftr" sz="quarter" idx="10"/>
          </p:nvPr>
        </p:nvSpPr>
        <p:spPr>
          <a:ln/>
        </p:spPr>
        <p:txBody>
          <a:bodyPr/>
          <a:lstStyle>
            <a:lvl1pPr>
              <a:defRPr/>
            </a:lvl1pPr>
          </a:lstStyle>
          <a:p>
            <a:pPr>
              <a:defRPr/>
            </a:pPr>
            <a:r>
              <a:rPr lang="en-AU" altLang="en-US"/>
              <a:t>Chapter 1 — Computer Abstractions and Technology — </a:t>
            </a:r>
            <a:fld id="{333C09F4-79AB-7248-B5FE-64554A11DAAE}" type="slidenum">
              <a:rPr lang="en-AU" altLang="en-US"/>
              <a:pPr>
                <a:defRPr/>
              </a:pPr>
              <a:t>‹#›</a:t>
            </a:fld>
            <a:endParaRPr lang="en-AU" altLang="en-US"/>
          </a:p>
        </p:txBody>
      </p:sp>
    </p:spTree>
    <p:extLst>
      <p:ext uri="{BB962C8B-B14F-4D97-AF65-F5344CB8AC3E}">
        <p14:creationId xmlns:p14="http://schemas.microsoft.com/office/powerpoint/2010/main" val="4185713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p:cNvSpPr>
            <a:spLocks noGrp="1" noChangeArrowheads="1"/>
          </p:cNvSpPr>
          <p:nvPr>
            <p:ph type="ftr" sz="quarter" idx="10"/>
          </p:nvPr>
        </p:nvSpPr>
        <p:spPr>
          <a:ln/>
        </p:spPr>
        <p:txBody>
          <a:bodyPr/>
          <a:lstStyle>
            <a:lvl1pPr>
              <a:defRPr/>
            </a:lvl1pPr>
          </a:lstStyle>
          <a:p>
            <a:pPr>
              <a:defRPr/>
            </a:pPr>
            <a:r>
              <a:rPr lang="en-AU" altLang="en-US"/>
              <a:t>Chapter 1 — Computer Abstractions and Technology — </a:t>
            </a:r>
            <a:fld id="{EAE00327-B113-954E-875F-1E58E5B8E61D}" type="slidenum">
              <a:rPr lang="en-AU" altLang="en-US"/>
              <a:pPr>
                <a:defRPr/>
              </a:pPr>
              <a:t>‹#›</a:t>
            </a:fld>
            <a:endParaRPr lang="en-AU" altLang="en-US"/>
          </a:p>
        </p:txBody>
      </p:sp>
    </p:spTree>
    <p:extLst>
      <p:ext uri="{BB962C8B-B14F-4D97-AF65-F5344CB8AC3E}">
        <p14:creationId xmlns:p14="http://schemas.microsoft.com/office/powerpoint/2010/main" val="19193825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p:cNvSpPr>
            <a:spLocks noGrp="1" noChangeArrowheads="1"/>
          </p:cNvSpPr>
          <p:nvPr>
            <p:ph type="ftr" sz="quarter" idx="10"/>
          </p:nvPr>
        </p:nvSpPr>
        <p:spPr>
          <a:ln/>
        </p:spPr>
        <p:txBody>
          <a:bodyPr/>
          <a:lstStyle>
            <a:lvl1pPr>
              <a:defRPr/>
            </a:lvl1pPr>
          </a:lstStyle>
          <a:p>
            <a:pPr>
              <a:defRPr/>
            </a:pPr>
            <a:r>
              <a:rPr lang="en-AU" altLang="en-US"/>
              <a:t>Chapter 1 — Computer Abstractions and Technology — </a:t>
            </a:r>
            <a:fld id="{261C7FB1-555F-1646-ABA4-65C8F1937C06}" type="slidenum">
              <a:rPr lang="en-AU" altLang="en-US"/>
              <a:pPr>
                <a:defRPr/>
              </a:pPr>
              <a:t>‹#›</a:t>
            </a:fld>
            <a:endParaRPr lang="en-AU" altLang="en-US"/>
          </a:p>
        </p:txBody>
      </p:sp>
    </p:spTree>
    <p:extLst>
      <p:ext uri="{BB962C8B-B14F-4D97-AF65-F5344CB8AC3E}">
        <p14:creationId xmlns:p14="http://schemas.microsoft.com/office/powerpoint/2010/main" val="17111268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ChangeArrowheads="1"/>
          </p:cNvSpPr>
          <p:nvPr/>
        </p:nvSpPr>
        <p:spPr bwMode="auto">
          <a:xfrm>
            <a:off x="468313" y="260350"/>
            <a:ext cx="36512" cy="3816350"/>
          </a:xfrm>
          <a:prstGeom prst="rect">
            <a:avLst/>
          </a:prstGeom>
          <a:gradFill rotWithShape="1">
            <a:gsLst>
              <a:gs pos="0">
                <a:schemeClr val="tx2"/>
              </a:gs>
              <a:gs pos="100000">
                <a:srgbClr val="FFFFFF"/>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defRPr/>
            </a:pPr>
            <a:endParaRPr lang="en-US" altLang="en-US"/>
          </a:p>
        </p:txBody>
      </p:sp>
      <p:sp>
        <p:nvSpPr>
          <p:cNvPr id="1027" name="Rectangle 3"/>
          <p:cNvSpPr>
            <a:spLocks noGrp="1" noChangeArrowheads="1"/>
          </p:cNvSpPr>
          <p:nvPr>
            <p:ph type="title"/>
          </p:nvPr>
        </p:nvSpPr>
        <p:spPr bwMode="auto">
          <a:xfrm>
            <a:off x="684213" y="146050"/>
            <a:ext cx="8259762"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b" anchorCtr="0" compatLnSpc="1">
            <a:prstTxWarp prst="textNoShape">
              <a:avLst/>
            </a:prstTxWarp>
            <a:spAutoFit/>
          </a:bodyPr>
          <a:lstStyle/>
          <a:p>
            <a:pPr lvl="0"/>
            <a:r>
              <a:rPr lang="en-AU" altLang="en-US"/>
              <a:t>Click to edit Master title style</a:t>
            </a:r>
          </a:p>
        </p:txBody>
      </p:sp>
      <p:sp>
        <p:nvSpPr>
          <p:cNvPr id="1028" name="Rectangle 4"/>
          <p:cNvSpPr>
            <a:spLocks noGrp="1" noChangeArrowheads="1"/>
          </p:cNvSpPr>
          <p:nvPr>
            <p:ph type="body" idx="1"/>
          </p:nvPr>
        </p:nvSpPr>
        <p:spPr bwMode="auto">
          <a:xfrm>
            <a:off x="684213" y="1125538"/>
            <a:ext cx="8270875" cy="5111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AU" altLang="en-US"/>
              <a:t>Click to edit Master text styles</a:t>
            </a:r>
          </a:p>
          <a:p>
            <a:pPr lvl="1"/>
            <a:r>
              <a:rPr lang="en-AU" altLang="en-US"/>
              <a:t>Second level</a:t>
            </a:r>
          </a:p>
          <a:p>
            <a:pPr lvl="2"/>
            <a:r>
              <a:rPr lang="en-AU" altLang="en-US"/>
              <a:t>Third level</a:t>
            </a:r>
          </a:p>
          <a:p>
            <a:pPr lvl="3"/>
            <a:r>
              <a:rPr lang="en-AU" altLang="en-US"/>
              <a:t>Fourth level</a:t>
            </a:r>
          </a:p>
          <a:p>
            <a:pPr lvl="4"/>
            <a:r>
              <a:rPr lang="en-AU" altLang="en-US"/>
              <a:t>Fifth level</a:t>
            </a:r>
          </a:p>
        </p:txBody>
      </p:sp>
      <p:sp>
        <p:nvSpPr>
          <p:cNvPr id="294917" name="Rectangle 5"/>
          <p:cNvSpPr>
            <a:spLocks noGrp="1" noChangeArrowheads="1"/>
          </p:cNvSpPr>
          <p:nvPr>
            <p:ph type="ftr" sz="quarter" idx="3"/>
          </p:nvPr>
        </p:nvSpPr>
        <p:spPr bwMode="auto">
          <a:xfrm>
            <a:off x="1692275" y="6381750"/>
            <a:ext cx="7272338" cy="358775"/>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400" b="1"/>
            </a:lvl1pPr>
          </a:lstStyle>
          <a:p>
            <a:pPr>
              <a:defRPr/>
            </a:pPr>
            <a:r>
              <a:rPr lang="en-AU" altLang="en-US"/>
              <a:t>Chapter 1 — Computer Abstractions and Technology — </a:t>
            </a:r>
            <a:fld id="{C49F591A-C904-F541-A39B-7729E4F806DB}" type="slidenum">
              <a:rPr lang="en-AU" altLang="en-US"/>
              <a:pPr>
                <a:defRPr/>
              </a:pPr>
              <a:t>‹#›</a:t>
            </a:fld>
            <a:endParaRPr lang="en-AU" altLang="en-US"/>
          </a:p>
        </p:txBody>
      </p:sp>
      <p:sp>
        <p:nvSpPr>
          <p:cNvPr id="1030" name="Rectangle 7"/>
          <p:cNvSpPr>
            <a:spLocks noChangeArrowheads="1"/>
          </p:cNvSpPr>
          <p:nvPr/>
        </p:nvSpPr>
        <p:spPr bwMode="auto">
          <a:xfrm>
            <a:off x="250825" y="981075"/>
            <a:ext cx="8569325" cy="71438"/>
          </a:xfrm>
          <a:prstGeom prst="rect">
            <a:avLst/>
          </a:prstGeom>
          <a:gradFill rotWithShape="1">
            <a:gsLst>
              <a:gs pos="0">
                <a:schemeClr val="tx2"/>
              </a:gs>
              <a:gs pos="100000">
                <a:srgbClr val="FFFFFF"/>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defRPr/>
            </a:pPr>
            <a:endParaRPr lang="en-US" altLang="en-US"/>
          </a:p>
        </p:txBody>
      </p:sp>
      <p:pic>
        <p:nvPicPr>
          <p:cNvPr id="1031" name="Picture 7" descr="MK Logo.jpg"/>
          <p:cNvPicPr>
            <a:picLocks noChangeAspect="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0" y="6270625"/>
            <a:ext cx="1619250" cy="59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760" r:id="rId1"/>
    <p:sldLayoutId id="2147483747" r:id="rId2"/>
    <p:sldLayoutId id="2147483748" r:id="rId3"/>
    <p:sldLayoutId id="2147483749" r:id="rId4"/>
    <p:sldLayoutId id="2147483750" r:id="rId5"/>
    <p:sldLayoutId id="2147483751" r:id="rId6"/>
    <p:sldLayoutId id="2147483752" r:id="rId7"/>
    <p:sldLayoutId id="2147483753" r:id="rId8"/>
    <p:sldLayoutId id="2147483754" r:id="rId9"/>
    <p:sldLayoutId id="2147483755" r:id="rId10"/>
    <p:sldLayoutId id="2147483756" r:id="rId11"/>
    <p:sldLayoutId id="2147483757" r:id="rId12"/>
    <p:sldLayoutId id="2147483758" r:id="rId13"/>
    <p:sldLayoutId id="2147483759" r:id="rId14"/>
  </p:sldLayoutIdLst>
  <p:hf sldNum="0" hdr="0" dt="0"/>
  <p:txStyles>
    <p:titleStyle>
      <a:lvl1pPr algn="l" rtl="0" eaLnBrk="0" fontAlgn="base" hangingPunct="0">
        <a:spcBef>
          <a:spcPct val="0"/>
        </a:spcBef>
        <a:spcAft>
          <a:spcPct val="0"/>
        </a:spcAft>
        <a:defRPr sz="4400" b="1">
          <a:solidFill>
            <a:schemeClr val="tx2"/>
          </a:solidFill>
          <a:latin typeface="+mj-lt"/>
          <a:ea typeface="+mj-ea"/>
          <a:cs typeface="+mj-cs"/>
        </a:defRPr>
      </a:lvl1pPr>
      <a:lvl2pPr algn="l" rtl="0" eaLnBrk="0" fontAlgn="base" hangingPunct="0">
        <a:spcBef>
          <a:spcPct val="0"/>
        </a:spcBef>
        <a:spcAft>
          <a:spcPct val="0"/>
        </a:spcAft>
        <a:defRPr sz="4400" b="1">
          <a:solidFill>
            <a:schemeClr val="tx2"/>
          </a:solidFill>
          <a:latin typeface="Arial" charset="0"/>
        </a:defRPr>
      </a:lvl2pPr>
      <a:lvl3pPr algn="l" rtl="0" eaLnBrk="0" fontAlgn="base" hangingPunct="0">
        <a:spcBef>
          <a:spcPct val="0"/>
        </a:spcBef>
        <a:spcAft>
          <a:spcPct val="0"/>
        </a:spcAft>
        <a:defRPr sz="4400" b="1">
          <a:solidFill>
            <a:schemeClr val="tx2"/>
          </a:solidFill>
          <a:latin typeface="Arial" charset="0"/>
        </a:defRPr>
      </a:lvl3pPr>
      <a:lvl4pPr algn="l" rtl="0" eaLnBrk="0" fontAlgn="base" hangingPunct="0">
        <a:spcBef>
          <a:spcPct val="0"/>
        </a:spcBef>
        <a:spcAft>
          <a:spcPct val="0"/>
        </a:spcAft>
        <a:defRPr sz="4400" b="1">
          <a:solidFill>
            <a:schemeClr val="tx2"/>
          </a:solidFill>
          <a:latin typeface="Arial" charset="0"/>
        </a:defRPr>
      </a:lvl4pPr>
      <a:lvl5pPr algn="l" rtl="0" eaLnBrk="0" fontAlgn="base" hangingPunct="0">
        <a:spcBef>
          <a:spcPct val="0"/>
        </a:spcBef>
        <a:spcAft>
          <a:spcPct val="0"/>
        </a:spcAft>
        <a:defRPr sz="4400" b="1">
          <a:solidFill>
            <a:schemeClr val="tx2"/>
          </a:solidFill>
          <a:latin typeface="Arial" charset="0"/>
        </a:defRPr>
      </a:lvl5pPr>
      <a:lvl6pPr marL="457200" algn="l" rtl="0" fontAlgn="base">
        <a:spcBef>
          <a:spcPct val="0"/>
        </a:spcBef>
        <a:spcAft>
          <a:spcPct val="0"/>
        </a:spcAft>
        <a:defRPr sz="4400" b="1">
          <a:solidFill>
            <a:schemeClr val="tx2"/>
          </a:solidFill>
          <a:latin typeface="Arial" charset="0"/>
        </a:defRPr>
      </a:lvl6pPr>
      <a:lvl7pPr marL="914400" algn="l" rtl="0" fontAlgn="base">
        <a:spcBef>
          <a:spcPct val="0"/>
        </a:spcBef>
        <a:spcAft>
          <a:spcPct val="0"/>
        </a:spcAft>
        <a:defRPr sz="4400" b="1">
          <a:solidFill>
            <a:schemeClr val="tx2"/>
          </a:solidFill>
          <a:latin typeface="Arial" charset="0"/>
        </a:defRPr>
      </a:lvl7pPr>
      <a:lvl8pPr marL="1371600" algn="l" rtl="0" fontAlgn="base">
        <a:spcBef>
          <a:spcPct val="0"/>
        </a:spcBef>
        <a:spcAft>
          <a:spcPct val="0"/>
        </a:spcAft>
        <a:defRPr sz="4400" b="1">
          <a:solidFill>
            <a:schemeClr val="tx2"/>
          </a:solidFill>
          <a:latin typeface="Arial" charset="0"/>
        </a:defRPr>
      </a:lvl8pPr>
      <a:lvl9pPr marL="1828800" algn="l" rtl="0" fontAlgn="base">
        <a:spcBef>
          <a:spcPct val="0"/>
        </a:spcBef>
        <a:spcAft>
          <a:spcPct val="0"/>
        </a:spcAft>
        <a:defRPr sz="4400" b="1">
          <a:solidFill>
            <a:schemeClr val="tx2"/>
          </a:solidFill>
          <a:latin typeface="Arial" charset="0"/>
        </a:defRPr>
      </a:lvl9pPr>
    </p:titleStyle>
    <p:bodyStyle>
      <a:lvl1pPr marL="342900" indent="-342900" algn="l" rtl="0" eaLnBrk="0" fontAlgn="base" hangingPunct="0">
        <a:spcBef>
          <a:spcPct val="20000"/>
        </a:spcBef>
        <a:spcAft>
          <a:spcPct val="0"/>
        </a:spcAft>
        <a:buClr>
          <a:schemeClr val="folHlink"/>
        </a:buClr>
        <a:buSzPct val="60000"/>
        <a:buFont typeface="Wingdings"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charset="2"/>
        <a:buChar char="n"/>
        <a:defRPr sz="2000">
          <a:solidFill>
            <a:schemeClr val="tx1"/>
          </a:solidFill>
          <a:latin typeface="+mn-lt"/>
        </a:defRPr>
      </a:lvl5pPr>
      <a:lvl6pPr marL="25146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file:///upload.wikimedia.org/wikipedia/commons/0/00/Transistor_Count_and_Moore's_Law_-_2011.svg"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6.xml"/><Relationship Id="rId4" Type="http://schemas.openxmlformats.org/officeDocument/2006/relationships/image" Target="../media/image20.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4.xml"/><Relationship Id="rId1" Type="http://schemas.openxmlformats.org/officeDocument/2006/relationships/slideLayout" Target="../slideLayouts/slideLayout14.xml"/><Relationship Id="rId6" Type="http://schemas.openxmlformats.org/officeDocument/2006/relationships/image" Target="../media/image25.jpeg"/><Relationship Id="rId5" Type="http://schemas.openxmlformats.org/officeDocument/2006/relationships/image" Target="../media/image24.jpeg"/><Relationship Id="rId4" Type="http://schemas.openxmlformats.org/officeDocument/2006/relationships/image" Target="../media/image23.jpeg"/></Relationships>
</file>

<file path=ppt/slides/_rels/slide32.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27.jpeg"/></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31.wmf"/><Relationship Id="rId4" Type="http://schemas.openxmlformats.org/officeDocument/2006/relationships/oleObject" Target="../embeddings/oleObject1.bin"/></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hyperlink" Target="mailto:rutterback@monmouthcollege.edu"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722313" y="1582738"/>
            <a:ext cx="7772400" cy="1323975"/>
          </a:xfrm>
        </p:spPr>
        <p:txBody>
          <a:bodyPr/>
          <a:lstStyle/>
          <a:p>
            <a:pPr>
              <a:defRPr/>
            </a:pPr>
            <a:r>
              <a:rPr lang="en-US" dirty="0"/>
              <a:t>Computer Architecture and Organization</a:t>
            </a:r>
          </a:p>
        </p:txBody>
      </p:sp>
      <p:sp>
        <p:nvSpPr>
          <p:cNvPr id="18434" name="Text Placeholder 6"/>
          <p:cNvSpPr>
            <a:spLocks noGrp="1"/>
          </p:cNvSpPr>
          <p:nvPr>
            <p:ph type="body" idx="1"/>
          </p:nvPr>
        </p:nvSpPr>
        <p:spPr/>
        <p:txBody>
          <a:bodyPr/>
          <a:lstStyle/>
          <a:p>
            <a:r>
              <a:rPr lang="en-US" altLang="en-US" sz="3600"/>
              <a:t>Instructor: Robert Utterback</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Title 1"/>
          <p:cNvSpPr>
            <a:spLocks noGrp="1"/>
          </p:cNvSpPr>
          <p:nvPr>
            <p:ph type="title"/>
          </p:nvPr>
        </p:nvSpPr>
        <p:spPr/>
        <p:txBody>
          <a:bodyPr/>
          <a:lstStyle/>
          <a:p>
            <a:r>
              <a:rPr lang="en-US" altLang="en-US"/>
              <a:t>Why this course?</a:t>
            </a:r>
          </a:p>
        </p:txBody>
      </p:sp>
      <p:sp>
        <p:nvSpPr>
          <p:cNvPr id="27650" name="Content Placeholder 2"/>
          <p:cNvSpPr>
            <a:spLocks noGrp="1"/>
          </p:cNvSpPr>
          <p:nvPr>
            <p:ph idx="1"/>
          </p:nvPr>
        </p:nvSpPr>
        <p:spPr/>
        <p:txBody>
          <a:bodyPr/>
          <a:lstStyle/>
          <a:p>
            <a:r>
              <a:rPr lang="en-US" altLang="en-US"/>
              <a:t>Foundation for Operating Systems</a:t>
            </a:r>
          </a:p>
          <a:p>
            <a:r>
              <a:rPr lang="en-US" altLang="en-US"/>
              <a:t>Understanding hardware makes you a better programmer</a:t>
            </a:r>
          </a:p>
          <a:p>
            <a:r>
              <a:rPr lang="en-US" altLang="en-US"/>
              <a:t>Lots of new hardware and devices</a:t>
            </a:r>
          </a:p>
          <a:p>
            <a:pPr lvl="1"/>
            <a:r>
              <a:rPr lang="en-US" altLang="en-US"/>
              <a:t>Even more important to know what’s going on “under the hood”</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Title 1"/>
          <p:cNvSpPr>
            <a:spLocks noGrp="1"/>
          </p:cNvSpPr>
          <p:nvPr>
            <p:ph type="title"/>
          </p:nvPr>
        </p:nvSpPr>
        <p:spPr/>
        <p:txBody>
          <a:bodyPr/>
          <a:lstStyle/>
          <a:p>
            <a:r>
              <a:rPr lang="en-US" altLang="en-US"/>
              <a:t>Computer Evolution</a:t>
            </a:r>
          </a:p>
        </p:txBody>
      </p:sp>
      <p:sp>
        <p:nvSpPr>
          <p:cNvPr id="28674" name="Content Placeholder 2"/>
          <p:cNvSpPr>
            <a:spLocks noGrp="1"/>
          </p:cNvSpPr>
          <p:nvPr>
            <p:ph idx="1"/>
          </p:nvPr>
        </p:nvSpPr>
        <p:spPr/>
        <p:txBody>
          <a:bodyPr/>
          <a:lstStyle/>
          <a:p>
            <a:r>
              <a:rPr lang="en-US" altLang="en-US" dirty="0"/>
              <a:t>Moore’s Law</a:t>
            </a:r>
          </a:p>
          <a:p>
            <a:pPr lvl="1"/>
            <a:r>
              <a:rPr lang="en-US" altLang="en-US" dirty="0"/>
              <a:t>The number of transistors that can be placed inexpensively on an integrated circuit doubles approximately every two years</a:t>
            </a:r>
          </a:p>
          <a:p>
            <a:pPr lvl="1"/>
            <a:r>
              <a:rPr lang="en-US" altLang="en-US" dirty="0"/>
              <a:t>For many years this also meant chip </a:t>
            </a:r>
            <a:r>
              <a:rPr lang="en-US" altLang="en-US" i="1" dirty="0"/>
              <a:t>performance</a:t>
            </a:r>
            <a:r>
              <a:rPr lang="en-US" altLang="en-US" dirty="0"/>
              <a:t> doubled every two years</a:t>
            </a:r>
          </a:p>
          <a:p>
            <a:pPr lvl="2"/>
            <a:r>
              <a:rPr lang="en-US" altLang="en-US" dirty="0"/>
              <a:t>No longer true!</a:t>
            </a:r>
          </a:p>
          <a:p>
            <a:pPr lvl="2"/>
            <a:r>
              <a:rPr lang="en-US" altLang="en-US" dirty="0"/>
              <a:t>Instead, add more cores.</a:t>
            </a:r>
          </a:p>
          <a:p>
            <a:endParaRPr lang="en-US" altLang="en-US" dirty="0"/>
          </a:p>
        </p:txBody>
      </p:sp>
      <p:sp>
        <p:nvSpPr>
          <p:cNvPr id="28675"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charset="2"/>
              <a:buChar char="n"/>
              <a:defRPr sz="3200">
                <a:solidFill>
                  <a:schemeClr val="tx1"/>
                </a:solidFill>
                <a:latin typeface="Arial" charset="0"/>
              </a:defRPr>
            </a:lvl1pPr>
            <a:lvl2pPr marL="742950" indent="-285750">
              <a:spcBef>
                <a:spcPct val="20000"/>
              </a:spcBef>
              <a:buClr>
                <a:schemeClr val="hlink"/>
              </a:buClr>
              <a:buSzPct val="55000"/>
              <a:buFont typeface="Wingdings" charset="2"/>
              <a:buChar char="n"/>
              <a:defRPr sz="2800">
                <a:solidFill>
                  <a:schemeClr val="tx1"/>
                </a:solidFill>
                <a:latin typeface="Arial" charset="0"/>
              </a:defRPr>
            </a:lvl2pPr>
            <a:lvl3pPr marL="1143000" indent="-228600">
              <a:spcBef>
                <a:spcPct val="20000"/>
              </a:spcBef>
              <a:buClr>
                <a:schemeClr val="folHlink"/>
              </a:buClr>
              <a:buSzPct val="50000"/>
              <a:buFont typeface="Wingdings" charset="2"/>
              <a:buChar char="n"/>
              <a:defRPr sz="2400">
                <a:solidFill>
                  <a:schemeClr val="tx1"/>
                </a:solidFill>
                <a:latin typeface="Arial" charset="0"/>
              </a:defRPr>
            </a:lvl3pPr>
            <a:lvl4pPr marL="1600200" indent="-228600">
              <a:spcBef>
                <a:spcPct val="20000"/>
              </a:spcBef>
              <a:buClr>
                <a:schemeClr val="accent2"/>
              </a:buClr>
              <a:buSzPct val="55000"/>
              <a:buFont typeface="Wingdings" charset="2"/>
              <a:buChar char="n"/>
              <a:defRPr sz="2000">
                <a:solidFill>
                  <a:schemeClr val="tx1"/>
                </a:solidFill>
                <a:latin typeface="Arial" charset="0"/>
              </a:defRPr>
            </a:lvl4pPr>
            <a:lvl5pPr marL="2057400" indent="-228600">
              <a:spcBef>
                <a:spcPct val="20000"/>
              </a:spcBef>
              <a:buClr>
                <a:schemeClr val="accent1"/>
              </a:buClr>
              <a:buSzPct val="50000"/>
              <a:buFont typeface="Wingdings" charset="2"/>
              <a:buChar char="n"/>
              <a:defRPr sz="2000">
                <a:solidFill>
                  <a:schemeClr val="tx1"/>
                </a:solidFill>
                <a:latin typeface="Arial" charset="0"/>
              </a:defRPr>
            </a:lvl5pPr>
            <a:lvl6pPr marL="25146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6pPr>
            <a:lvl7pPr marL="29718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7pPr>
            <a:lvl8pPr marL="34290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8pPr>
            <a:lvl9pPr marL="38862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9pPr>
          </a:lstStyle>
          <a:p>
            <a:pPr>
              <a:spcBef>
                <a:spcPct val="0"/>
              </a:spcBef>
              <a:buClrTx/>
              <a:buSzTx/>
              <a:buFontTx/>
              <a:buNone/>
            </a:pPr>
            <a:r>
              <a:rPr lang="en-AU" altLang="en-US" sz="1400"/>
              <a:t>Chapter 1 — Computer Abstractions and Technology — </a:t>
            </a:r>
            <a:fld id="{EEA310B4-B2F7-474D-8D34-FC72C86C28C0}" type="slidenum">
              <a:rPr lang="en-AU" altLang="en-US" sz="1400"/>
              <a:pPr>
                <a:spcBef>
                  <a:spcPct val="0"/>
                </a:spcBef>
                <a:buClrTx/>
                <a:buSzTx/>
                <a:buFontTx/>
                <a:buNone/>
              </a:pPr>
              <a:t>11</a:t>
            </a:fld>
            <a:endParaRPr lang="en-AU" altLang="en-US" sz="140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Title 1"/>
          <p:cNvSpPr>
            <a:spLocks noGrp="1"/>
          </p:cNvSpPr>
          <p:nvPr>
            <p:ph type="title"/>
          </p:nvPr>
        </p:nvSpPr>
        <p:spPr/>
        <p:txBody>
          <a:bodyPr/>
          <a:lstStyle/>
          <a:p>
            <a:r>
              <a:rPr lang="en-US" altLang="en-US"/>
              <a:t>Moore’s Law</a:t>
            </a:r>
          </a:p>
        </p:txBody>
      </p:sp>
      <p:pic>
        <p:nvPicPr>
          <p:cNvPr id="29698" name="Picture 2" descr="File:Transistor Count and Moore's Law - 2011.svg">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1550" y="520700"/>
            <a:ext cx="7488238" cy="672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charset="2"/>
              <a:buChar char="n"/>
              <a:defRPr sz="3200">
                <a:solidFill>
                  <a:schemeClr val="tx1"/>
                </a:solidFill>
                <a:latin typeface="Arial" charset="0"/>
              </a:defRPr>
            </a:lvl1pPr>
            <a:lvl2pPr marL="742950" indent="-285750">
              <a:spcBef>
                <a:spcPct val="20000"/>
              </a:spcBef>
              <a:buClr>
                <a:schemeClr val="hlink"/>
              </a:buClr>
              <a:buSzPct val="55000"/>
              <a:buFont typeface="Wingdings" charset="2"/>
              <a:buChar char="n"/>
              <a:defRPr sz="2800">
                <a:solidFill>
                  <a:schemeClr val="tx1"/>
                </a:solidFill>
                <a:latin typeface="Arial" charset="0"/>
              </a:defRPr>
            </a:lvl2pPr>
            <a:lvl3pPr marL="1143000" indent="-228600">
              <a:spcBef>
                <a:spcPct val="20000"/>
              </a:spcBef>
              <a:buClr>
                <a:schemeClr val="folHlink"/>
              </a:buClr>
              <a:buSzPct val="50000"/>
              <a:buFont typeface="Wingdings" charset="2"/>
              <a:buChar char="n"/>
              <a:defRPr sz="2400">
                <a:solidFill>
                  <a:schemeClr val="tx1"/>
                </a:solidFill>
                <a:latin typeface="Arial" charset="0"/>
              </a:defRPr>
            </a:lvl3pPr>
            <a:lvl4pPr marL="1600200" indent="-228600">
              <a:spcBef>
                <a:spcPct val="20000"/>
              </a:spcBef>
              <a:buClr>
                <a:schemeClr val="accent2"/>
              </a:buClr>
              <a:buSzPct val="55000"/>
              <a:buFont typeface="Wingdings" charset="2"/>
              <a:buChar char="n"/>
              <a:defRPr sz="2000">
                <a:solidFill>
                  <a:schemeClr val="tx1"/>
                </a:solidFill>
                <a:latin typeface="Arial" charset="0"/>
              </a:defRPr>
            </a:lvl4pPr>
            <a:lvl5pPr marL="2057400" indent="-228600">
              <a:spcBef>
                <a:spcPct val="20000"/>
              </a:spcBef>
              <a:buClr>
                <a:schemeClr val="accent1"/>
              </a:buClr>
              <a:buSzPct val="50000"/>
              <a:buFont typeface="Wingdings" charset="2"/>
              <a:buChar char="n"/>
              <a:defRPr sz="2000">
                <a:solidFill>
                  <a:schemeClr val="tx1"/>
                </a:solidFill>
                <a:latin typeface="Arial" charset="0"/>
              </a:defRPr>
            </a:lvl5pPr>
            <a:lvl6pPr marL="25146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6pPr>
            <a:lvl7pPr marL="29718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7pPr>
            <a:lvl8pPr marL="34290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8pPr>
            <a:lvl9pPr marL="38862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9pPr>
          </a:lstStyle>
          <a:p>
            <a:pPr>
              <a:spcBef>
                <a:spcPct val="0"/>
              </a:spcBef>
              <a:buClrTx/>
              <a:buSzTx/>
              <a:buFontTx/>
              <a:buNone/>
            </a:pPr>
            <a:r>
              <a:rPr lang="en-AU" altLang="en-US" sz="1400"/>
              <a:t>Chapter 1 — Computer Abstractions and Technology — </a:t>
            </a:r>
            <a:fld id="{94171482-E6CD-9540-BA17-BE48C26EA852}" type="slidenum">
              <a:rPr lang="en-AU" altLang="en-US" sz="1400"/>
              <a:pPr>
                <a:spcBef>
                  <a:spcPct val="0"/>
                </a:spcBef>
                <a:buClrTx/>
                <a:buSzTx/>
                <a:buFontTx/>
                <a:buNone/>
              </a:pPr>
              <a:t>13</a:t>
            </a:fld>
            <a:endParaRPr lang="en-AU" altLang="en-US" sz="1400"/>
          </a:p>
        </p:txBody>
      </p:sp>
      <p:sp>
        <p:nvSpPr>
          <p:cNvPr id="31746" name="Rectangle 2"/>
          <p:cNvSpPr>
            <a:spLocks noGrp="1" noChangeArrowheads="1"/>
          </p:cNvSpPr>
          <p:nvPr>
            <p:ph type="title"/>
          </p:nvPr>
        </p:nvSpPr>
        <p:spPr/>
        <p:txBody>
          <a:bodyPr/>
          <a:lstStyle/>
          <a:p>
            <a:pPr eaLnBrk="1" hangingPunct="1"/>
            <a:r>
              <a:rPr lang="en-US" altLang="en-US"/>
              <a:t>The Computer Revolution</a:t>
            </a:r>
            <a:endParaRPr lang="en-AU" altLang="en-US"/>
          </a:p>
        </p:txBody>
      </p:sp>
      <p:sp>
        <p:nvSpPr>
          <p:cNvPr id="31747" name="Rectangle 3"/>
          <p:cNvSpPr>
            <a:spLocks noGrp="1" noChangeArrowheads="1"/>
          </p:cNvSpPr>
          <p:nvPr>
            <p:ph type="body" idx="1"/>
          </p:nvPr>
        </p:nvSpPr>
        <p:spPr/>
        <p:txBody>
          <a:bodyPr/>
          <a:lstStyle/>
          <a:p>
            <a:pPr eaLnBrk="1" hangingPunct="1"/>
            <a:r>
              <a:rPr lang="en-US" altLang="en-US"/>
              <a:t>Progress in computer technology</a:t>
            </a:r>
          </a:p>
          <a:p>
            <a:pPr lvl="1" eaLnBrk="1" hangingPunct="1"/>
            <a:r>
              <a:rPr lang="en-US" altLang="en-US"/>
              <a:t>Underpinned by Moore’s Law </a:t>
            </a:r>
          </a:p>
          <a:p>
            <a:pPr eaLnBrk="1" hangingPunct="1"/>
            <a:r>
              <a:rPr lang="en-US" altLang="en-US"/>
              <a:t>Makes novel applications feasible</a:t>
            </a:r>
          </a:p>
          <a:p>
            <a:pPr lvl="1" eaLnBrk="1" hangingPunct="1"/>
            <a:r>
              <a:rPr lang="en-US" altLang="en-US"/>
              <a:t>Computers in automobiles</a:t>
            </a:r>
          </a:p>
          <a:p>
            <a:pPr lvl="1" eaLnBrk="1" hangingPunct="1"/>
            <a:r>
              <a:rPr lang="en-US" altLang="en-US"/>
              <a:t>Cell phones</a:t>
            </a:r>
          </a:p>
          <a:p>
            <a:pPr lvl="1" eaLnBrk="1" hangingPunct="1"/>
            <a:r>
              <a:rPr lang="en-US" altLang="en-US"/>
              <a:t>Human genome project</a:t>
            </a:r>
          </a:p>
          <a:p>
            <a:pPr lvl="1" eaLnBrk="1" hangingPunct="1"/>
            <a:r>
              <a:rPr lang="en-US" altLang="en-US"/>
              <a:t>World Wide Web</a:t>
            </a:r>
          </a:p>
          <a:p>
            <a:pPr lvl="1" eaLnBrk="1" hangingPunct="1"/>
            <a:r>
              <a:rPr lang="en-US" altLang="en-US"/>
              <a:t>Search Engines</a:t>
            </a:r>
          </a:p>
          <a:p>
            <a:pPr eaLnBrk="1" hangingPunct="1"/>
            <a:r>
              <a:rPr lang="en-US" altLang="en-US"/>
              <a:t>Computers are pervasive</a:t>
            </a:r>
          </a:p>
        </p:txBody>
      </p:sp>
      <p:sp>
        <p:nvSpPr>
          <p:cNvPr id="31748" name="Text Box 4"/>
          <p:cNvSpPr txBox="1">
            <a:spLocks noChangeArrowheads="1"/>
          </p:cNvSpPr>
          <p:nvPr/>
        </p:nvSpPr>
        <p:spPr bwMode="auto">
          <a:xfrm rot="5400000">
            <a:off x="8016875" y="760413"/>
            <a:ext cx="1887538" cy="366712"/>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charset="2"/>
              <a:buChar char="n"/>
              <a:defRPr sz="3200">
                <a:solidFill>
                  <a:schemeClr val="tx1"/>
                </a:solidFill>
                <a:latin typeface="Arial" charset="0"/>
              </a:defRPr>
            </a:lvl1pPr>
            <a:lvl2pPr marL="742950" indent="-285750">
              <a:spcBef>
                <a:spcPct val="20000"/>
              </a:spcBef>
              <a:buClr>
                <a:schemeClr val="hlink"/>
              </a:buClr>
              <a:buSzPct val="55000"/>
              <a:buFont typeface="Wingdings" charset="2"/>
              <a:buChar char="n"/>
              <a:defRPr sz="2800">
                <a:solidFill>
                  <a:schemeClr val="tx1"/>
                </a:solidFill>
                <a:latin typeface="Arial" charset="0"/>
              </a:defRPr>
            </a:lvl2pPr>
            <a:lvl3pPr marL="1143000" indent="-228600">
              <a:spcBef>
                <a:spcPct val="20000"/>
              </a:spcBef>
              <a:buClr>
                <a:schemeClr val="folHlink"/>
              </a:buClr>
              <a:buSzPct val="50000"/>
              <a:buFont typeface="Wingdings" charset="2"/>
              <a:buChar char="n"/>
              <a:defRPr sz="2400">
                <a:solidFill>
                  <a:schemeClr val="tx1"/>
                </a:solidFill>
                <a:latin typeface="Arial" charset="0"/>
              </a:defRPr>
            </a:lvl3pPr>
            <a:lvl4pPr marL="1600200" indent="-228600">
              <a:spcBef>
                <a:spcPct val="20000"/>
              </a:spcBef>
              <a:buClr>
                <a:schemeClr val="accent2"/>
              </a:buClr>
              <a:buSzPct val="55000"/>
              <a:buFont typeface="Wingdings" charset="2"/>
              <a:buChar char="n"/>
              <a:defRPr sz="2000">
                <a:solidFill>
                  <a:schemeClr val="tx1"/>
                </a:solidFill>
                <a:latin typeface="Arial" charset="0"/>
              </a:defRPr>
            </a:lvl4pPr>
            <a:lvl5pPr marL="2057400" indent="-228600">
              <a:spcBef>
                <a:spcPct val="20000"/>
              </a:spcBef>
              <a:buClr>
                <a:schemeClr val="accent1"/>
              </a:buClr>
              <a:buSzPct val="50000"/>
              <a:buFont typeface="Wingdings" charset="2"/>
              <a:buChar char="n"/>
              <a:defRPr sz="2000">
                <a:solidFill>
                  <a:schemeClr val="tx1"/>
                </a:solidFill>
                <a:latin typeface="Arial" charset="0"/>
              </a:defRPr>
            </a:lvl5pPr>
            <a:lvl6pPr marL="25146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6pPr>
            <a:lvl7pPr marL="29718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7pPr>
            <a:lvl8pPr marL="34290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8pPr>
            <a:lvl9pPr marL="38862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9pPr>
          </a:lstStyle>
          <a:p>
            <a:pPr>
              <a:spcBef>
                <a:spcPct val="0"/>
              </a:spcBef>
              <a:buClrTx/>
              <a:buSzTx/>
              <a:buFontTx/>
              <a:buNone/>
            </a:pPr>
            <a:r>
              <a:rPr lang="en-US" altLang="en-US" sz="1800">
                <a:solidFill>
                  <a:schemeClr val="folHlink"/>
                </a:solidFill>
              </a:rPr>
              <a:t>§1.1 Introduction</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charset="2"/>
              <a:buChar char="n"/>
              <a:defRPr sz="3200">
                <a:solidFill>
                  <a:schemeClr val="tx1"/>
                </a:solidFill>
                <a:latin typeface="Arial" charset="0"/>
              </a:defRPr>
            </a:lvl1pPr>
            <a:lvl2pPr marL="742950" indent="-285750">
              <a:spcBef>
                <a:spcPct val="20000"/>
              </a:spcBef>
              <a:buClr>
                <a:schemeClr val="hlink"/>
              </a:buClr>
              <a:buSzPct val="55000"/>
              <a:buFont typeface="Wingdings" charset="2"/>
              <a:buChar char="n"/>
              <a:defRPr sz="2800">
                <a:solidFill>
                  <a:schemeClr val="tx1"/>
                </a:solidFill>
                <a:latin typeface="Arial" charset="0"/>
              </a:defRPr>
            </a:lvl2pPr>
            <a:lvl3pPr marL="1143000" indent="-228600">
              <a:spcBef>
                <a:spcPct val="20000"/>
              </a:spcBef>
              <a:buClr>
                <a:schemeClr val="folHlink"/>
              </a:buClr>
              <a:buSzPct val="50000"/>
              <a:buFont typeface="Wingdings" charset="2"/>
              <a:buChar char="n"/>
              <a:defRPr sz="2400">
                <a:solidFill>
                  <a:schemeClr val="tx1"/>
                </a:solidFill>
                <a:latin typeface="Arial" charset="0"/>
              </a:defRPr>
            </a:lvl3pPr>
            <a:lvl4pPr marL="1600200" indent="-228600">
              <a:spcBef>
                <a:spcPct val="20000"/>
              </a:spcBef>
              <a:buClr>
                <a:schemeClr val="accent2"/>
              </a:buClr>
              <a:buSzPct val="55000"/>
              <a:buFont typeface="Wingdings" charset="2"/>
              <a:buChar char="n"/>
              <a:defRPr sz="2000">
                <a:solidFill>
                  <a:schemeClr val="tx1"/>
                </a:solidFill>
                <a:latin typeface="Arial" charset="0"/>
              </a:defRPr>
            </a:lvl4pPr>
            <a:lvl5pPr marL="2057400" indent="-228600">
              <a:spcBef>
                <a:spcPct val="20000"/>
              </a:spcBef>
              <a:buClr>
                <a:schemeClr val="accent1"/>
              </a:buClr>
              <a:buSzPct val="50000"/>
              <a:buFont typeface="Wingdings" charset="2"/>
              <a:buChar char="n"/>
              <a:defRPr sz="2000">
                <a:solidFill>
                  <a:schemeClr val="tx1"/>
                </a:solidFill>
                <a:latin typeface="Arial" charset="0"/>
              </a:defRPr>
            </a:lvl5pPr>
            <a:lvl6pPr marL="25146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6pPr>
            <a:lvl7pPr marL="29718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7pPr>
            <a:lvl8pPr marL="34290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8pPr>
            <a:lvl9pPr marL="38862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9pPr>
          </a:lstStyle>
          <a:p>
            <a:pPr>
              <a:spcBef>
                <a:spcPct val="0"/>
              </a:spcBef>
              <a:buClrTx/>
              <a:buSzTx/>
              <a:buFontTx/>
              <a:buNone/>
            </a:pPr>
            <a:r>
              <a:rPr lang="en-AU" altLang="en-US" sz="1400"/>
              <a:t>Chapter 1 — Computer Abstractions and Technology — </a:t>
            </a:r>
            <a:fld id="{832F763F-87A9-FC45-8236-256912F14CE4}" type="slidenum">
              <a:rPr lang="en-AU" altLang="en-US" sz="1400"/>
              <a:pPr>
                <a:spcBef>
                  <a:spcPct val="0"/>
                </a:spcBef>
                <a:buClrTx/>
                <a:buSzTx/>
                <a:buFontTx/>
                <a:buNone/>
              </a:pPr>
              <a:t>14</a:t>
            </a:fld>
            <a:endParaRPr lang="en-AU" altLang="en-US" sz="1400"/>
          </a:p>
        </p:txBody>
      </p:sp>
      <p:sp>
        <p:nvSpPr>
          <p:cNvPr id="33794" name="Rectangle 2"/>
          <p:cNvSpPr>
            <a:spLocks noGrp="1" noChangeArrowheads="1"/>
          </p:cNvSpPr>
          <p:nvPr>
            <p:ph type="title"/>
          </p:nvPr>
        </p:nvSpPr>
        <p:spPr/>
        <p:txBody>
          <a:bodyPr/>
          <a:lstStyle/>
          <a:p>
            <a:pPr eaLnBrk="1" hangingPunct="1"/>
            <a:r>
              <a:rPr lang="en-US" altLang="en-US"/>
              <a:t>Classes of Computers</a:t>
            </a:r>
          </a:p>
        </p:txBody>
      </p:sp>
      <p:sp>
        <p:nvSpPr>
          <p:cNvPr id="33795" name="Rectangle 3"/>
          <p:cNvSpPr>
            <a:spLocks noGrp="1" noChangeArrowheads="1"/>
          </p:cNvSpPr>
          <p:nvPr>
            <p:ph type="body" idx="1"/>
          </p:nvPr>
        </p:nvSpPr>
        <p:spPr/>
        <p:txBody>
          <a:bodyPr/>
          <a:lstStyle/>
          <a:p>
            <a:pPr eaLnBrk="1" hangingPunct="1">
              <a:lnSpc>
                <a:spcPct val="90000"/>
              </a:lnSpc>
            </a:pPr>
            <a:r>
              <a:rPr lang="en-US" altLang="en-US"/>
              <a:t>Personal computers</a:t>
            </a:r>
          </a:p>
          <a:p>
            <a:pPr lvl="1" eaLnBrk="1" hangingPunct="1">
              <a:lnSpc>
                <a:spcPct val="90000"/>
              </a:lnSpc>
            </a:pPr>
            <a:r>
              <a:rPr lang="en-US" altLang="en-US"/>
              <a:t>General purpose, variety of software</a:t>
            </a:r>
          </a:p>
          <a:p>
            <a:pPr lvl="1" eaLnBrk="1" hangingPunct="1">
              <a:lnSpc>
                <a:spcPct val="90000"/>
              </a:lnSpc>
            </a:pPr>
            <a:r>
              <a:rPr lang="en-US" altLang="en-US"/>
              <a:t>Subject to cost/performance tradeoff</a:t>
            </a:r>
          </a:p>
          <a:p>
            <a:pPr lvl="1" eaLnBrk="1" hangingPunct="1">
              <a:lnSpc>
                <a:spcPct val="90000"/>
              </a:lnSpc>
            </a:pPr>
            <a:endParaRPr lang="en-US" altLang="en-US"/>
          </a:p>
          <a:p>
            <a:pPr eaLnBrk="1" hangingPunct="1">
              <a:lnSpc>
                <a:spcPct val="90000"/>
              </a:lnSpc>
            </a:pPr>
            <a:r>
              <a:rPr lang="en-US" altLang="en-US"/>
              <a:t>Server computers</a:t>
            </a:r>
          </a:p>
          <a:p>
            <a:pPr lvl="1" eaLnBrk="1" hangingPunct="1">
              <a:lnSpc>
                <a:spcPct val="90000"/>
              </a:lnSpc>
            </a:pPr>
            <a:r>
              <a:rPr lang="en-US" altLang="en-US"/>
              <a:t>Network based</a:t>
            </a:r>
          </a:p>
          <a:p>
            <a:pPr lvl="1" eaLnBrk="1" hangingPunct="1">
              <a:lnSpc>
                <a:spcPct val="90000"/>
              </a:lnSpc>
            </a:pPr>
            <a:r>
              <a:rPr lang="en-US" altLang="en-US"/>
              <a:t>High capacity, performance, reliability</a:t>
            </a:r>
          </a:p>
          <a:p>
            <a:pPr lvl="1" eaLnBrk="1" hangingPunct="1">
              <a:lnSpc>
                <a:spcPct val="90000"/>
              </a:lnSpc>
            </a:pPr>
            <a:r>
              <a:rPr lang="en-US" altLang="en-US"/>
              <a:t>Range from small servers to building sized</a:t>
            </a:r>
          </a:p>
          <a:p>
            <a:pPr eaLnBrk="1" hangingPunct="1">
              <a:lnSpc>
                <a:spcPct val="90000"/>
              </a:lnSpc>
            </a:pPr>
            <a:endParaRPr lang="en-AU" alt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Title 1"/>
          <p:cNvSpPr>
            <a:spLocks noGrp="1"/>
          </p:cNvSpPr>
          <p:nvPr>
            <p:ph type="title"/>
          </p:nvPr>
        </p:nvSpPr>
        <p:spPr/>
        <p:txBody>
          <a:bodyPr/>
          <a:lstStyle/>
          <a:p>
            <a:r>
              <a:rPr lang="en-US" altLang="en-US"/>
              <a:t>Classes of Computers</a:t>
            </a:r>
          </a:p>
        </p:txBody>
      </p:sp>
      <p:sp>
        <p:nvSpPr>
          <p:cNvPr id="35842" name="Content Placeholder 2"/>
          <p:cNvSpPr>
            <a:spLocks noGrp="1"/>
          </p:cNvSpPr>
          <p:nvPr>
            <p:ph idx="1"/>
          </p:nvPr>
        </p:nvSpPr>
        <p:spPr/>
        <p:txBody>
          <a:bodyPr/>
          <a:lstStyle/>
          <a:p>
            <a:pPr eaLnBrk="1" hangingPunct="1">
              <a:lnSpc>
                <a:spcPct val="90000"/>
              </a:lnSpc>
            </a:pPr>
            <a:r>
              <a:rPr lang="en-US" altLang="en-US"/>
              <a:t>Supercomputers</a:t>
            </a:r>
          </a:p>
          <a:p>
            <a:pPr lvl="1" eaLnBrk="1" hangingPunct="1">
              <a:lnSpc>
                <a:spcPct val="90000"/>
              </a:lnSpc>
            </a:pPr>
            <a:r>
              <a:rPr lang="en-US" altLang="en-US"/>
              <a:t>High-end scientific and engineering calculations</a:t>
            </a:r>
          </a:p>
          <a:p>
            <a:pPr lvl="1" eaLnBrk="1" hangingPunct="1">
              <a:lnSpc>
                <a:spcPct val="90000"/>
              </a:lnSpc>
            </a:pPr>
            <a:r>
              <a:rPr lang="en-US" altLang="en-US"/>
              <a:t>Highest capability but represent a small fraction of the overall computer market</a:t>
            </a:r>
          </a:p>
          <a:p>
            <a:pPr lvl="1" eaLnBrk="1" hangingPunct="1">
              <a:lnSpc>
                <a:spcPct val="90000"/>
              </a:lnSpc>
            </a:pPr>
            <a:endParaRPr lang="en-US" altLang="en-US"/>
          </a:p>
          <a:p>
            <a:pPr eaLnBrk="1" hangingPunct="1">
              <a:lnSpc>
                <a:spcPct val="90000"/>
              </a:lnSpc>
            </a:pPr>
            <a:r>
              <a:rPr lang="en-US" altLang="en-US"/>
              <a:t>Embedded computers</a:t>
            </a:r>
          </a:p>
          <a:p>
            <a:pPr lvl="1" eaLnBrk="1" hangingPunct="1">
              <a:lnSpc>
                <a:spcPct val="90000"/>
              </a:lnSpc>
            </a:pPr>
            <a:r>
              <a:rPr lang="en-US" altLang="en-US"/>
              <a:t>Hidden as components of systems</a:t>
            </a:r>
          </a:p>
          <a:p>
            <a:pPr lvl="1" eaLnBrk="1" hangingPunct="1">
              <a:lnSpc>
                <a:spcPct val="90000"/>
              </a:lnSpc>
            </a:pPr>
            <a:r>
              <a:rPr lang="en-US" altLang="en-US"/>
              <a:t>Stringent power/performance/cost constraints</a:t>
            </a:r>
          </a:p>
        </p:txBody>
      </p:sp>
      <p:sp>
        <p:nvSpPr>
          <p:cNvPr id="35843"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charset="2"/>
              <a:buChar char="n"/>
              <a:defRPr sz="3200">
                <a:solidFill>
                  <a:schemeClr val="tx1"/>
                </a:solidFill>
                <a:latin typeface="Arial" charset="0"/>
              </a:defRPr>
            </a:lvl1pPr>
            <a:lvl2pPr marL="742950" indent="-285750">
              <a:spcBef>
                <a:spcPct val="20000"/>
              </a:spcBef>
              <a:buClr>
                <a:schemeClr val="hlink"/>
              </a:buClr>
              <a:buSzPct val="55000"/>
              <a:buFont typeface="Wingdings" charset="2"/>
              <a:buChar char="n"/>
              <a:defRPr sz="2800">
                <a:solidFill>
                  <a:schemeClr val="tx1"/>
                </a:solidFill>
                <a:latin typeface="Arial" charset="0"/>
              </a:defRPr>
            </a:lvl2pPr>
            <a:lvl3pPr marL="1143000" indent="-228600">
              <a:spcBef>
                <a:spcPct val="20000"/>
              </a:spcBef>
              <a:buClr>
                <a:schemeClr val="folHlink"/>
              </a:buClr>
              <a:buSzPct val="50000"/>
              <a:buFont typeface="Wingdings" charset="2"/>
              <a:buChar char="n"/>
              <a:defRPr sz="2400">
                <a:solidFill>
                  <a:schemeClr val="tx1"/>
                </a:solidFill>
                <a:latin typeface="Arial" charset="0"/>
              </a:defRPr>
            </a:lvl3pPr>
            <a:lvl4pPr marL="1600200" indent="-228600">
              <a:spcBef>
                <a:spcPct val="20000"/>
              </a:spcBef>
              <a:buClr>
                <a:schemeClr val="accent2"/>
              </a:buClr>
              <a:buSzPct val="55000"/>
              <a:buFont typeface="Wingdings" charset="2"/>
              <a:buChar char="n"/>
              <a:defRPr sz="2000">
                <a:solidFill>
                  <a:schemeClr val="tx1"/>
                </a:solidFill>
                <a:latin typeface="Arial" charset="0"/>
              </a:defRPr>
            </a:lvl4pPr>
            <a:lvl5pPr marL="2057400" indent="-228600">
              <a:spcBef>
                <a:spcPct val="20000"/>
              </a:spcBef>
              <a:buClr>
                <a:schemeClr val="accent1"/>
              </a:buClr>
              <a:buSzPct val="50000"/>
              <a:buFont typeface="Wingdings" charset="2"/>
              <a:buChar char="n"/>
              <a:defRPr sz="2000">
                <a:solidFill>
                  <a:schemeClr val="tx1"/>
                </a:solidFill>
                <a:latin typeface="Arial" charset="0"/>
              </a:defRPr>
            </a:lvl5pPr>
            <a:lvl6pPr marL="25146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6pPr>
            <a:lvl7pPr marL="29718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7pPr>
            <a:lvl8pPr marL="34290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8pPr>
            <a:lvl9pPr marL="38862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9pPr>
          </a:lstStyle>
          <a:p>
            <a:pPr>
              <a:spcBef>
                <a:spcPct val="0"/>
              </a:spcBef>
              <a:buClrTx/>
              <a:buSzTx/>
              <a:buFontTx/>
              <a:buNone/>
            </a:pPr>
            <a:r>
              <a:rPr lang="en-AU" altLang="en-US" sz="1400"/>
              <a:t>Chapter 1 — Computer Abstractions and Technology — </a:t>
            </a:r>
            <a:fld id="{83063E53-12FE-C04B-8CD8-9121DCB477BE}" type="slidenum">
              <a:rPr lang="en-AU" altLang="en-US" sz="1400"/>
              <a:pPr>
                <a:spcBef>
                  <a:spcPct val="0"/>
                </a:spcBef>
                <a:buClrTx/>
                <a:buSzTx/>
                <a:buFontTx/>
                <a:buNone/>
              </a:pPr>
              <a:t>15</a:t>
            </a:fld>
            <a:endParaRPr lang="en-AU" altLang="en-US" sz="140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Footer Placeholder 2"/>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charset="2"/>
              <a:buChar char="n"/>
              <a:defRPr sz="3200">
                <a:solidFill>
                  <a:schemeClr val="tx1"/>
                </a:solidFill>
                <a:latin typeface="Arial" charset="0"/>
              </a:defRPr>
            </a:lvl1pPr>
            <a:lvl2pPr marL="742950" indent="-285750">
              <a:spcBef>
                <a:spcPct val="20000"/>
              </a:spcBef>
              <a:buClr>
                <a:schemeClr val="hlink"/>
              </a:buClr>
              <a:buSzPct val="55000"/>
              <a:buFont typeface="Wingdings" charset="2"/>
              <a:buChar char="n"/>
              <a:defRPr sz="2800">
                <a:solidFill>
                  <a:schemeClr val="tx1"/>
                </a:solidFill>
                <a:latin typeface="Arial" charset="0"/>
              </a:defRPr>
            </a:lvl2pPr>
            <a:lvl3pPr marL="1143000" indent="-228600">
              <a:spcBef>
                <a:spcPct val="20000"/>
              </a:spcBef>
              <a:buClr>
                <a:schemeClr val="folHlink"/>
              </a:buClr>
              <a:buSzPct val="50000"/>
              <a:buFont typeface="Wingdings" charset="2"/>
              <a:buChar char="n"/>
              <a:defRPr sz="2400">
                <a:solidFill>
                  <a:schemeClr val="tx1"/>
                </a:solidFill>
                <a:latin typeface="Arial" charset="0"/>
              </a:defRPr>
            </a:lvl3pPr>
            <a:lvl4pPr marL="1600200" indent="-228600">
              <a:spcBef>
                <a:spcPct val="20000"/>
              </a:spcBef>
              <a:buClr>
                <a:schemeClr val="accent2"/>
              </a:buClr>
              <a:buSzPct val="55000"/>
              <a:buFont typeface="Wingdings" charset="2"/>
              <a:buChar char="n"/>
              <a:defRPr sz="2000">
                <a:solidFill>
                  <a:schemeClr val="tx1"/>
                </a:solidFill>
                <a:latin typeface="Arial" charset="0"/>
              </a:defRPr>
            </a:lvl4pPr>
            <a:lvl5pPr marL="2057400" indent="-228600">
              <a:spcBef>
                <a:spcPct val="20000"/>
              </a:spcBef>
              <a:buClr>
                <a:schemeClr val="accent1"/>
              </a:buClr>
              <a:buSzPct val="50000"/>
              <a:buFont typeface="Wingdings" charset="2"/>
              <a:buChar char="n"/>
              <a:defRPr sz="2000">
                <a:solidFill>
                  <a:schemeClr val="tx1"/>
                </a:solidFill>
                <a:latin typeface="Arial" charset="0"/>
              </a:defRPr>
            </a:lvl5pPr>
            <a:lvl6pPr marL="25146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6pPr>
            <a:lvl7pPr marL="29718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7pPr>
            <a:lvl8pPr marL="34290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8pPr>
            <a:lvl9pPr marL="38862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9pPr>
          </a:lstStyle>
          <a:p>
            <a:pPr>
              <a:spcBef>
                <a:spcPct val="0"/>
              </a:spcBef>
              <a:buClrTx/>
              <a:buSzTx/>
              <a:buFontTx/>
              <a:buNone/>
            </a:pPr>
            <a:r>
              <a:rPr lang="en-AU" altLang="en-US" sz="1400"/>
              <a:t>Chapter 1 — Computer Abstractions and Technology — </a:t>
            </a:r>
            <a:fld id="{5A80D84D-8A4D-1241-A032-553053618ABA}" type="slidenum">
              <a:rPr lang="en-AU" altLang="en-US" sz="1400"/>
              <a:pPr>
                <a:spcBef>
                  <a:spcPct val="0"/>
                </a:spcBef>
                <a:buClrTx/>
                <a:buSzTx/>
                <a:buFontTx/>
                <a:buNone/>
              </a:pPr>
              <a:t>16</a:t>
            </a:fld>
            <a:endParaRPr lang="en-AU" altLang="en-US" sz="1400"/>
          </a:p>
        </p:txBody>
      </p:sp>
      <p:sp>
        <p:nvSpPr>
          <p:cNvPr id="36866" name="Rectangle 2"/>
          <p:cNvSpPr>
            <a:spLocks noGrp="1" noChangeArrowheads="1"/>
          </p:cNvSpPr>
          <p:nvPr>
            <p:ph type="title"/>
          </p:nvPr>
        </p:nvSpPr>
        <p:spPr/>
        <p:txBody>
          <a:bodyPr/>
          <a:lstStyle/>
          <a:p>
            <a:pPr eaLnBrk="1" hangingPunct="1"/>
            <a:r>
              <a:rPr lang="en-US" altLang="en-US"/>
              <a:t>The PostPC Era</a:t>
            </a:r>
            <a:endParaRPr lang="en-AU" altLang="en-US"/>
          </a:p>
        </p:txBody>
      </p:sp>
      <p:pic>
        <p:nvPicPr>
          <p:cNvPr id="3686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7450" y="1268413"/>
            <a:ext cx="6769100" cy="4591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Title 1"/>
          <p:cNvSpPr>
            <a:spLocks noGrp="1"/>
          </p:cNvSpPr>
          <p:nvPr>
            <p:ph type="title"/>
          </p:nvPr>
        </p:nvSpPr>
        <p:spPr/>
        <p:txBody>
          <a:bodyPr/>
          <a:lstStyle/>
          <a:p>
            <a:r>
              <a:rPr lang="en-US" altLang="en-US"/>
              <a:t>The PostPC Era</a:t>
            </a:r>
          </a:p>
        </p:txBody>
      </p:sp>
      <p:sp>
        <p:nvSpPr>
          <p:cNvPr id="38914" name="Footer Placeholder 2"/>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charset="2"/>
              <a:buChar char="n"/>
              <a:defRPr sz="3200">
                <a:solidFill>
                  <a:schemeClr val="tx1"/>
                </a:solidFill>
                <a:latin typeface="Arial" charset="0"/>
              </a:defRPr>
            </a:lvl1pPr>
            <a:lvl2pPr marL="742950" indent="-285750">
              <a:spcBef>
                <a:spcPct val="20000"/>
              </a:spcBef>
              <a:buClr>
                <a:schemeClr val="hlink"/>
              </a:buClr>
              <a:buSzPct val="55000"/>
              <a:buFont typeface="Wingdings" charset="2"/>
              <a:buChar char="n"/>
              <a:defRPr sz="2800">
                <a:solidFill>
                  <a:schemeClr val="tx1"/>
                </a:solidFill>
                <a:latin typeface="Arial" charset="0"/>
              </a:defRPr>
            </a:lvl2pPr>
            <a:lvl3pPr marL="1143000" indent="-228600">
              <a:spcBef>
                <a:spcPct val="20000"/>
              </a:spcBef>
              <a:buClr>
                <a:schemeClr val="folHlink"/>
              </a:buClr>
              <a:buSzPct val="50000"/>
              <a:buFont typeface="Wingdings" charset="2"/>
              <a:buChar char="n"/>
              <a:defRPr sz="2400">
                <a:solidFill>
                  <a:schemeClr val="tx1"/>
                </a:solidFill>
                <a:latin typeface="Arial" charset="0"/>
              </a:defRPr>
            </a:lvl3pPr>
            <a:lvl4pPr marL="1600200" indent="-228600">
              <a:spcBef>
                <a:spcPct val="20000"/>
              </a:spcBef>
              <a:buClr>
                <a:schemeClr val="accent2"/>
              </a:buClr>
              <a:buSzPct val="55000"/>
              <a:buFont typeface="Wingdings" charset="2"/>
              <a:buChar char="n"/>
              <a:defRPr sz="2000">
                <a:solidFill>
                  <a:schemeClr val="tx1"/>
                </a:solidFill>
                <a:latin typeface="Arial" charset="0"/>
              </a:defRPr>
            </a:lvl4pPr>
            <a:lvl5pPr marL="2057400" indent="-228600">
              <a:spcBef>
                <a:spcPct val="20000"/>
              </a:spcBef>
              <a:buClr>
                <a:schemeClr val="accent1"/>
              </a:buClr>
              <a:buSzPct val="50000"/>
              <a:buFont typeface="Wingdings" charset="2"/>
              <a:buChar char="n"/>
              <a:defRPr sz="2000">
                <a:solidFill>
                  <a:schemeClr val="tx1"/>
                </a:solidFill>
                <a:latin typeface="Arial" charset="0"/>
              </a:defRPr>
            </a:lvl5pPr>
            <a:lvl6pPr marL="25146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6pPr>
            <a:lvl7pPr marL="29718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7pPr>
            <a:lvl8pPr marL="34290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8pPr>
            <a:lvl9pPr marL="38862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9pPr>
          </a:lstStyle>
          <a:p>
            <a:pPr>
              <a:spcBef>
                <a:spcPct val="0"/>
              </a:spcBef>
              <a:buClrTx/>
              <a:buSzTx/>
              <a:buFontTx/>
              <a:buNone/>
            </a:pPr>
            <a:r>
              <a:rPr lang="en-AU" altLang="en-US" sz="1400"/>
              <a:t>Chapter 1 — Computer Abstractions and Technology — </a:t>
            </a:r>
            <a:fld id="{07839B52-845A-0045-B43B-D1607E2DEE08}" type="slidenum">
              <a:rPr lang="en-AU" altLang="en-US" sz="1400"/>
              <a:pPr>
                <a:spcBef>
                  <a:spcPct val="0"/>
                </a:spcBef>
                <a:buClrTx/>
                <a:buSzTx/>
                <a:buFontTx/>
                <a:buNone/>
              </a:pPr>
              <a:t>17</a:t>
            </a:fld>
            <a:endParaRPr lang="en-AU" altLang="en-US" sz="1400"/>
          </a:p>
        </p:txBody>
      </p:sp>
      <p:sp>
        <p:nvSpPr>
          <p:cNvPr id="4" name="Content Placeholder 2"/>
          <p:cNvSpPr txBox="1">
            <a:spLocks/>
          </p:cNvSpPr>
          <p:nvPr/>
        </p:nvSpPr>
        <p:spPr>
          <a:xfrm>
            <a:off x="684213" y="1125538"/>
            <a:ext cx="8270875" cy="5111750"/>
          </a:xfrm>
          <a:prstGeom prst="rect">
            <a:avLst/>
          </a:prstGeom>
        </p:spPr>
        <p:txBody>
          <a:bodyPr/>
          <a:lstStyle>
            <a:lvl1pPr marL="342900" indent="-342900" algn="l" rtl="0" eaLnBrk="0" fontAlgn="base" hangingPunct="0">
              <a:spcBef>
                <a:spcPct val="20000"/>
              </a:spcBef>
              <a:spcAft>
                <a:spcPct val="0"/>
              </a:spcAft>
              <a:buClr>
                <a:schemeClr val="folHlink"/>
              </a:buClr>
              <a:buSzPct val="60000"/>
              <a:buFont typeface="Wingdings"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mn-lt"/>
              </a:defRPr>
            </a:lvl5pPr>
            <a:lvl6pPr marL="25146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9pPr>
          </a:lstStyle>
          <a:p>
            <a:pPr eaLnBrk="1" hangingPunct="1">
              <a:lnSpc>
                <a:spcPct val="90000"/>
              </a:lnSpc>
              <a:defRPr/>
            </a:pPr>
            <a:r>
              <a:rPr lang="en-US" kern="0" dirty="0"/>
              <a:t>Personal Mobile Device (PMD)</a:t>
            </a:r>
          </a:p>
          <a:p>
            <a:pPr lvl="1" eaLnBrk="1" hangingPunct="1">
              <a:lnSpc>
                <a:spcPct val="90000"/>
              </a:lnSpc>
              <a:defRPr/>
            </a:pPr>
            <a:r>
              <a:rPr lang="en-US" kern="0" dirty="0"/>
              <a:t>Battery operated</a:t>
            </a:r>
          </a:p>
          <a:p>
            <a:pPr lvl="1" eaLnBrk="1" hangingPunct="1">
              <a:lnSpc>
                <a:spcPct val="90000"/>
              </a:lnSpc>
              <a:defRPr/>
            </a:pPr>
            <a:r>
              <a:rPr lang="en-US" kern="0" dirty="0"/>
              <a:t>Connects to the Internet</a:t>
            </a:r>
          </a:p>
          <a:p>
            <a:pPr lvl="1" eaLnBrk="1" hangingPunct="1">
              <a:lnSpc>
                <a:spcPct val="90000"/>
              </a:lnSpc>
              <a:defRPr/>
            </a:pPr>
            <a:r>
              <a:rPr lang="en-US" kern="0" dirty="0"/>
              <a:t>Hundreds of dollars</a:t>
            </a:r>
          </a:p>
          <a:p>
            <a:pPr lvl="1" eaLnBrk="1" hangingPunct="1">
              <a:lnSpc>
                <a:spcPct val="90000"/>
              </a:lnSpc>
              <a:defRPr/>
            </a:pPr>
            <a:r>
              <a:rPr lang="en-US" kern="0" dirty="0"/>
              <a:t>Smart phones, tablets, smart watches</a:t>
            </a:r>
          </a:p>
          <a:p>
            <a:pPr eaLnBrk="1" hangingPunct="1">
              <a:lnSpc>
                <a:spcPct val="90000"/>
              </a:lnSpc>
              <a:defRPr/>
            </a:pPr>
            <a:r>
              <a:rPr lang="en-US" kern="0" dirty="0"/>
              <a:t>Cloud computing</a:t>
            </a:r>
          </a:p>
          <a:p>
            <a:pPr lvl="1" eaLnBrk="1" hangingPunct="1">
              <a:lnSpc>
                <a:spcPct val="90000"/>
              </a:lnSpc>
              <a:defRPr/>
            </a:pPr>
            <a:r>
              <a:rPr lang="en-US" kern="0" dirty="0"/>
              <a:t>Warehouse Scale Computers (WSC)</a:t>
            </a:r>
          </a:p>
          <a:p>
            <a:pPr lvl="1" eaLnBrk="1" hangingPunct="1">
              <a:lnSpc>
                <a:spcPct val="90000"/>
              </a:lnSpc>
              <a:defRPr/>
            </a:pPr>
            <a:r>
              <a:rPr lang="en-US" kern="0" dirty="0"/>
              <a:t>Software as a Service (</a:t>
            </a:r>
            <a:r>
              <a:rPr lang="en-US" kern="0" dirty="0" err="1"/>
              <a:t>SaaS</a:t>
            </a:r>
            <a:r>
              <a:rPr lang="en-US" kern="0" dirty="0"/>
              <a:t>)</a:t>
            </a:r>
          </a:p>
          <a:p>
            <a:pPr lvl="1" eaLnBrk="1" hangingPunct="1">
              <a:lnSpc>
                <a:spcPct val="90000"/>
              </a:lnSpc>
              <a:defRPr/>
            </a:pPr>
            <a:r>
              <a:rPr lang="en-US" kern="0" dirty="0"/>
              <a:t>Portion of software run on a PMD and a portion run in the Cloud</a:t>
            </a:r>
          </a:p>
          <a:p>
            <a:pPr lvl="1" eaLnBrk="1" hangingPunct="1">
              <a:lnSpc>
                <a:spcPct val="90000"/>
              </a:lnSpc>
              <a:defRPr/>
            </a:pPr>
            <a:r>
              <a:rPr lang="en-US" kern="0" dirty="0"/>
              <a:t>Amazon and Google</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charset="2"/>
              <a:buChar char="n"/>
              <a:defRPr sz="3200">
                <a:solidFill>
                  <a:schemeClr val="tx1"/>
                </a:solidFill>
                <a:latin typeface="Arial" charset="0"/>
              </a:defRPr>
            </a:lvl1pPr>
            <a:lvl2pPr marL="742950" indent="-285750">
              <a:spcBef>
                <a:spcPct val="20000"/>
              </a:spcBef>
              <a:buClr>
                <a:schemeClr val="hlink"/>
              </a:buClr>
              <a:buSzPct val="55000"/>
              <a:buFont typeface="Wingdings" charset="2"/>
              <a:buChar char="n"/>
              <a:defRPr sz="2800">
                <a:solidFill>
                  <a:schemeClr val="tx1"/>
                </a:solidFill>
                <a:latin typeface="Arial" charset="0"/>
              </a:defRPr>
            </a:lvl2pPr>
            <a:lvl3pPr marL="1143000" indent="-228600">
              <a:spcBef>
                <a:spcPct val="20000"/>
              </a:spcBef>
              <a:buClr>
                <a:schemeClr val="folHlink"/>
              </a:buClr>
              <a:buSzPct val="50000"/>
              <a:buFont typeface="Wingdings" charset="2"/>
              <a:buChar char="n"/>
              <a:defRPr sz="2400">
                <a:solidFill>
                  <a:schemeClr val="tx1"/>
                </a:solidFill>
                <a:latin typeface="Arial" charset="0"/>
              </a:defRPr>
            </a:lvl3pPr>
            <a:lvl4pPr marL="1600200" indent="-228600">
              <a:spcBef>
                <a:spcPct val="20000"/>
              </a:spcBef>
              <a:buClr>
                <a:schemeClr val="accent2"/>
              </a:buClr>
              <a:buSzPct val="55000"/>
              <a:buFont typeface="Wingdings" charset="2"/>
              <a:buChar char="n"/>
              <a:defRPr sz="2000">
                <a:solidFill>
                  <a:schemeClr val="tx1"/>
                </a:solidFill>
                <a:latin typeface="Arial" charset="0"/>
              </a:defRPr>
            </a:lvl4pPr>
            <a:lvl5pPr marL="2057400" indent="-228600">
              <a:spcBef>
                <a:spcPct val="20000"/>
              </a:spcBef>
              <a:buClr>
                <a:schemeClr val="accent1"/>
              </a:buClr>
              <a:buSzPct val="50000"/>
              <a:buFont typeface="Wingdings" charset="2"/>
              <a:buChar char="n"/>
              <a:defRPr sz="2000">
                <a:solidFill>
                  <a:schemeClr val="tx1"/>
                </a:solidFill>
                <a:latin typeface="Arial" charset="0"/>
              </a:defRPr>
            </a:lvl5pPr>
            <a:lvl6pPr marL="25146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6pPr>
            <a:lvl7pPr marL="29718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7pPr>
            <a:lvl8pPr marL="34290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8pPr>
            <a:lvl9pPr marL="38862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9pPr>
          </a:lstStyle>
          <a:p>
            <a:pPr>
              <a:spcBef>
                <a:spcPct val="0"/>
              </a:spcBef>
              <a:buClrTx/>
              <a:buSzTx/>
              <a:buFontTx/>
              <a:buNone/>
            </a:pPr>
            <a:r>
              <a:rPr lang="en-AU" altLang="en-US" sz="1400"/>
              <a:t>Chapter 1 — Computer Abstractions and Technology — </a:t>
            </a:r>
            <a:fld id="{4DEB1305-12BB-AC41-A466-7A21BACD7E9C}" type="slidenum">
              <a:rPr lang="en-AU" altLang="en-US" sz="1400"/>
              <a:pPr>
                <a:spcBef>
                  <a:spcPct val="0"/>
                </a:spcBef>
                <a:buClrTx/>
                <a:buSzTx/>
                <a:buFontTx/>
                <a:buNone/>
              </a:pPr>
              <a:t>18</a:t>
            </a:fld>
            <a:endParaRPr lang="en-AU" altLang="en-US" sz="1400"/>
          </a:p>
        </p:txBody>
      </p:sp>
      <p:sp>
        <p:nvSpPr>
          <p:cNvPr id="39938" name="Rectangle 2"/>
          <p:cNvSpPr>
            <a:spLocks noGrp="1" noChangeArrowheads="1"/>
          </p:cNvSpPr>
          <p:nvPr>
            <p:ph type="title"/>
          </p:nvPr>
        </p:nvSpPr>
        <p:spPr/>
        <p:txBody>
          <a:bodyPr/>
          <a:lstStyle/>
          <a:p>
            <a:pPr eaLnBrk="1" hangingPunct="1"/>
            <a:r>
              <a:rPr lang="en-AU" altLang="en-US"/>
              <a:t>What You Will Learn</a:t>
            </a:r>
          </a:p>
        </p:txBody>
      </p:sp>
      <p:sp>
        <p:nvSpPr>
          <p:cNvPr id="39939" name="Rectangle 3"/>
          <p:cNvSpPr>
            <a:spLocks noGrp="1" noChangeArrowheads="1"/>
          </p:cNvSpPr>
          <p:nvPr>
            <p:ph type="body" idx="1"/>
          </p:nvPr>
        </p:nvSpPr>
        <p:spPr/>
        <p:txBody>
          <a:bodyPr/>
          <a:lstStyle/>
          <a:p>
            <a:pPr eaLnBrk="1" hangingPunct="1"/>
            <a:r>
              <a:rPr lang="en-AU" altLang="en-US"/>
              <a:t>How programs are translated into the machine language</a:t>
            </a:r>
          </a:p>
          <a:p>
            <a:pPr lvl="1" eaLnBrk="1" hangingPunct="1"/>
            <a:r>
              <a:rPr lang="en-AU" altLang="en-US"/>
              <a:t>And how the hardware executes them</a:t>
            </a:r>
          </a:p>
          <a:p>
            <a:pPr eaLnBrk="1" hangingPunct="1"/>
            <a:r>
              <a:rPr lang="en-AU" altLang="en-US"/>
              <a:t>The hardware/software interface</a:t>
            </a:r>
          </a:p>
          <a:p>
            <a:pPr eaLnBrk="1" hangingPunct="1"/>
            <a:r>
              <a:rPr lang="en-AU" altLang="en-US"/>
              <a:t>What determines program performance</a:t>
            </a:r>
          </a:p>
          <a:p>
            <a:pPr lvl="1" eaLnBrk="1" hangingPunct="1"/>
            <a:r>
              <a:rPr lang="en-AU" altLang="en-US"/>
              <a:t>And how it can be improved</a:t>
            </a:r>
          </a:p>
          <a:p>
            <a:pPr eaLnBrk="1" hangingPunct="1"/>
            <a:r>
              <a:rPr lang="en-AU" altLang="en-US"/>
              <a:t>How hardware designers improve performance</a:t>
            </a:r>
          </a:p>
          <a:p>
            <a:pPr eaLnBrk="1" hangingPunct="1"/>
            <a:r>
              <a:rPr lang="en-AU" altLang="en-US"/>
              <a:t>What is parallel processing</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charset="2"/>
              <a:buChar char="n"/>
              <a:defRPr sz="3200">
                <a:solidFill>
                  <a:schemeClr val="tx1"/>
                </a:solidFill>
                <a:latin typeface="Arial" charset="0"/>
              </a:defRPr>
            </a:lvl1pPr>
            <a:lvl2pPr marL="742950" indent="-285750">
              <a:spcBef>
                <a:spcPct val="20000"/>
              </a:spcBef>
              <a:buClr>
                <a:schemeClr val="hlink"/>
              </a:buClr>
              <a:buSzPct val="55000"/>
              <a:buFont typeface="Wingdings" charset="2"/>
              <a:buChar char="n"/>
              <a:defRPr sz="2800">
                <a:solidFill>
                  <a:schemeClr val="tx1"/>
                </a:solidFill>
                <a:latin typeface="Arial" charset="0"/>
              </a:defRPr>
            </a:lvl2pPr>
            <a:lvl3pPr marL="1143000" indent="-228600">
              <a:spcBef>
                <a:spcPct val="20000"/>
              </a:spcBef>
              <a:buClr>
                <a:schemeClr val="folHlink"/>
              </a:buClr>
              <a:buSzPct val="50000"/>
              <a:buFont typeface="Wingdings" charset="2"/>
              <a:buChar char="n"/>
              <a:defRPr sz="2400">
                <a:solidFill>
                  <a:schemeClr val="tx1"/>
                </a:solidFill>
                <a:latin typeface="Arial" charset="0"/>
              </a:defRPr>
            </a:lvl3pPr>
            <a:lvl4pPr marL="1600200" indent="-228600">
              <a:spcBef>
                <a:spcPct val="20000"/>
              </a:spcBef>
              <a:buClr>
                <a:schemeClr val="accent2"/>
              </a:buClr>
              <a:buSzPct val="55000"/>
              <a:buFont typeface="Wingdings" charset="2"/>
              <a:buChar char="n"/>
              <a:defRPr sz="2000">
                <a:solidFill>
                  <a:schemeClr val="tx1"/>
                </a:solidFill>
                <a:latin typeface="Arial" charset="0"/>
              </a:defRPr>
            </a:lvl4pPr>
            <a:lvl5pPr marL="2057400" indent="-228600">
              <a:spcBef>
                <a:spcPct val="20000"/>
              </a:spcBef>
              <a:buClr>
                <a:schemeClr val="accent1"/>
              </a:buClr>
              <a:buSzPct val="50000"/>
              <a:buFont typeface="Wingdings" charset="2"/>
              <a:buChar char="n"/>
              <a:defRPr sz="2000">
                <a:solidFill>
                  <a:schemeClr val="tx1"/>
                </a:solidFill>
                <a:latin typeface="Arial" charset="0"/>
              </a:defRPr>
            </a:lvl5pPr>
            <a:lvl6pPr marL="25146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6pPr>
            <a:lvl7pPr marL="29718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7pPr>
            <a:lvl8pPr marL="34290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8pPr>
            <a:lvl9pPr marL="38862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9pPr>
          </a:lstStyle>
          <a:p>
            <a:pPr>
              <a:spcBef>
                <a:spcPct val="0"/>
              </a:spcBef>
              <a:buClrTx/>
              <a:buSzTx/>
              <a:buFontTx/>
              <a:buNone/>
            </a:pPr>
            <a:r>
              <a:rPr lang="en-AU" altLang="en-US" sz="1400"/>
              <a:t>Chapter 1 — Computer Abstractions and Technology — </a:t>
            </a:r>
            <a:fld id="{F1EB8FEA-60A8-4A43-A7A7-B02C6E122E74}" type="slidenum">
              <a:rPr lang="en-AU" altLang="en-US" sz="1400"/>
              <a:pPr>
                <a:spcBef>
                  <a:spcPct val="0"/>
                </a:spcBef>
                <a:buClrTx/>
                <a:buSzTx/>
                <a:buFontTx/>
                <a:buNone/>
              </a:pPr>
              <a:t>19</a:t>
            </a:fld>
            <a:endParaRPr lang="en-AU" altLang="en-US" sz="1400"/>
          </a:p>
        </p:txBody>
      </p:sp>
      <p:sp>
        <p:nvSpPr>
          <p:cNvPr id="41986" name="Rectangle 2"/>
          <p:cNvSpPr>
            <a:spLocks noGrp="1" noChangeArrowheads="1"/>
          </p:cNvSpPr>
          <p:nvPr>
            <p:ph type="title"/>
          </p:nvPr>
        </p:nvSpPr>
        <p:spPr/>
        <p:txBody>
          <a:bodyPr/>
          <a:lstStyle/>
          <a:p>
            <a:pPr eaLnBrk="1" hangingPunct="1"/>
            <a:r>
              <a:rPr lang="en-US" altLang="en-US"/>
              <a:t>Understanding Performance</a:t>
            </a:r>
            <a:endParaRPr lang="en-AU" altLang="en-US"/>
          </a:p>
        </p:txBody>
      </p:sp>
      <p:sp>
        <p:nvSpPr>
          <p:cNvPr id="41987" name="Rectangle 3"/>
          <p:cNvSpPr>
            <a:spLocks noGrp="1" noChangeArrowheads="1"/>
          </p:cNvSpPr>
          <p:nvPr>
            <p:ph type="body" idx="1"/>
          </p:nvPr>
        </p:nvSpPr>
        <p:spPr/>
        <p:txBody>
          <a:bodyPr/>
          <a:lstStyle/>
          <a:p>
            <a:pPr eaLnBrk="1" hangingPunct="1"/>
            <a:r>
              <a:rPr lang="en-US" altLang="en-US" sz="2800" dirty="0"/>
              <a:t>Algorithm (and sometimes OS)</a:t>
            </a:r>
          </a:p>
          <a:p>
            <a:pPr lvl="1" eaLnBrk="1" hangingPunct="1"/>
            <a:r>
              <a:rPr lang="en-US" altLang="en-US" sz="2400" dirty="0"/>
              <a:t>Determines number of operations executed</a:t>
            </a:r>
          </a:p>
          <a:p>
            <a:pPr eaLnBrk="1" hangingPunct="1"/>
            <a:r>
              <a:rPr lang="en-US" altLang="en-US" sz="2800" dirty="0"/>
              <a:t>Programming language, compiler, architecture</a:t>
            </a:r>
          </a:p>
          <a:p>
            <a:pPr lvl="1" eaLnBrk="1" hangingPunct="1"/>
            <a:r>
              <a:rPr lang="en-US" altLang="en-US" sz="2400" dirty="0"/>
              <a:t>Determine number of machine instructions executed per operation</a:t>
            </a:r>
          </a:p>
          <a:p>
            <a:pPr eaLnBrk="1" hangingPunct="1"/>
            <a:r>
              <a:rPr lang="en-US" altLang="en-US" sz="2800" dirty="0"/>
              <a:t>Processor and memory system</a:t>
            </a:r>
          </a:p>
          <a:p>
            <a:pPr lvl="1" eaLnBrk="1" hangingPunct="1"/>
            <a:r>
              <a:rPr lang="en-US" altLang="en-US" sz="2400" dirty="0"/>
              <a:t>Determine how fast instructions are executed</a:t>
            </a:r>
          </a:p>
          <a:p>
            <a:pPr eaLnBrk="1" hangingPunct="1"/>
            <a:r>
              <a:rPr lang="en-US" altLang="en-US" sz="2800" dirty="0"/>
              <a:t>I/O system (including OS)</a:t>
            </a:r>
          </a:p>
          <a:p>
            <a:pPr lvl="1" eaLnBrk="1" hangingPunct="1"/>
            <a:r>
              <a:rPr lang="en-US" altLang="en-US" sz="2400" dirty="0"/>
              <a:t>Determines how fast I/O operations are executed</a:t>
            </a:r>
            <a:endParaRPr lang="en-AU" altLang="en-US" sz="24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Title 1"/>
          <p:cNvSpPr>
            <a:spLocks noGrp="1"/>
          </p:cNvSpPr>
          <p:nvPr>
            <p:ph type="title"/>
          </p:nvPr>
        </p:nvSpPr>
        <p:spPr/>
        <p:txBody>
          <a:bodyPr/>
          <a:lstStyle/>
          <a:p>
            <a:r>
              <a:rPr lang="en-US" altLang="en-US"/>
              <a:t>Housekeeping</a:t>
            </a:r>
          </a:p>
        </p:txBody>
      </p:sp>
      <p:sp>
        <p:nvSpPr>
          <p:cNvPr id="19458" name="Content Placeholder 2"/>
          <p:cNvSpPr>
            <a:spLocks noGrp="1"/>
          </p:cNvSpPr>
          <p:nvPr>
            <p:ph idx="1"/>
          </p:nvPr>
        </p:nvSpPr>
        <p:spPr/>
        <p:txBody>
          <a:bodyPr/>
          <a:lstStyle/>
          <a:p>
            <a:r>
              <a:rPr lang="en-US" altLang="en-US"/>
              <a:t>Syllabus/Webpage</a:t>
            </a:r>
          </a:p>
          <a:p>
            <a:r>
              <a:rPr lang="en-US" altLang="en-US"/>
              <a:t>Schedule</a:t>
            </a:r>
          </a:p>
          <a:p>
            <a:r>
              <a:rPr lang="en-US" altLang="en-US"/>
              <a:t>Notes</a:t>
            </a:r>
          </a:p>
          <a:p>
            <a:r>
              <a:rPr lang="en-US" altLang="en-US"/>
              <a:t>Assignments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Title 1"/>
          <p:cNvSpPr>
            <a:spLocks noGrp="1"/>
          </p:cNvSpPr>
          <p:nvPr>
            <p:ph type="title"/>
          </p:nvPr>
        </p:nvSpPr>
        <p:spPr/>
        <p:txBody>
          <a:bodyPr/>
          <a:lstStyle/>
          <a:p>
            <a:r>
              <a:rPr lang="en-US" altLang="en-US"/>
              <a:t>Eight Great Ideas</a:t>
            </a:r>
          </a:p>
        </p:txBody>
      </p:sp>
      <p:sp>
        <p:nvSpPr>
          <p:cNvPr id="44034" name="Content Placeholder 2"/>
          <p:cNvSpPr>
            <a:spLocks noGrp="1"/>
          </p:cNvSpPr>
          <p:nvPr>
            <p:ph idx="1"/>
          </p:nvPr>
        </p:nvSpPr>
        <p:spPr/>
        <p:txBody>
          <a:bodyPr/>
          <a:lstStyle/>
          <a:p>
            <a:pPr>
              <a:lnSpc>
                <a:spcPct val="150000"/>
              </a:lnSpc>
            </a:pPr>
            <a:r>
              <a:rPr lang="en-US" altLang="en-US" sz="2400"/>
              <a:t>Design for </a:t>
            </a:r>
            <a:r>
              <a:rPr lang="en-US" altLang="en-US" sz="2400" b="1" i="1"/>
              <a:t>Moore’s Law</a:t>
            </a:r>
          </a:p>
          <a:p>
            <a:pPr>
              <a:lnSpc>
                <a:spcPct val="150000"/>
              </a:lnSpc>
            </a:pPr>
            <a:r>
              <a:rPr lang="en-US" altLang="en-US" sz="2400"/>
              <a:t>Use </a:t>
            </a:r>
            <a:r>
              <a:rPr lang="en-US" altLang="en-US" sz="2400" b="1" i="1"/>
              <a:t>abstraction</a:t>
            </a:r>
            <a:r>
              <a:rPr lang="en-US" altLang="en-US" sz="2400"/>
              <a:t> to simplify design</a:t>
            </a:r>
          </a:p>
          <a:p>
            <a:pPr>
              <a:lnSpc>
                <a:spcPct val="150000"/>
              </a:lnSpc>
            </a:pPr>
            <a:r>
              <a:rPr lang="en-US" altLang="en-US" sz="2400"/>
              <a:t>Make the </a:t>
            </a:r>
            <a:r>
              <a:rPr lang="en-US" altLang="en-US" sz="2400" b="1" i="1"/>
              <a:t>common case fast</a:t>
            </a:r>
          </a:p>
          <a:p>
            <a:pPr>
              <a:lnSpc>
                <a:spcPct val="150000"/>
              </a:lnSpc>
            </a:pPr>
            <a:r>
              <a:rPr lang="en-US" altLang="en-US" sz="2400"/>
              <a:t>Performance </a:t>
            </a:r>
            <a:r>
              <a:rPr lang="en-US" altLang="en-US" sz="2400" i="1"/>
              <a:t>via</a:t>
            </a:r>
            <a:r>
              <a:rPr lang="en-US" altLang="en-US" sz="2400"/>
              <a:t> </a:t>
            </a:r>
            <a:r>
              <a:rPr lang="en-US" altLang="en-US" sz="2400" b="1" i="1"/>
              <a:t>parallelism</a:t>
            </a:r>
          </a:p>
          <a:p>
            <a:pPr>
              <a:lnSpc>
                <a:spcPct val="150000"/>
              </a:lnSpc>
            </a:pPr>
            <a:r>
              <a:rPr lang="en-US" altLang="en-US" sz="2400"/>
              <a:t>Performance </a:t>
            </a:r>
            <a:r>
              <a:rPr lang="en-US" altLang="en-US" sz="2400" i="1"/>
              <a:t>via</a:t>
            </a:r>
            <a:r>
              <a:rPr lang="en-US" altLang="en-US" sz="2400"/>
              <a:t> </a:t>
            </a:r>
            <a:r>
              <a:rPr lang="en-US" altLang="en-US" sz="2400" b="1" i="1"/>
              <a:t>pipelining</a:t>
            </a:r>
          </a:p>
          <a:p>
            <a:pPr>
              <a:lnSpc>
                <a:spcPct val="150000"/>
              </a:lnSpc>
            </a:pPr>
            <a:r>
              <a:rPr lang="en-US" altLang="en-US" sz="2400"/>
              <a:t>Performance </a:t>
            </a:r>
            <a:r>
              <a:rPr lang="en-US" altLang="en-US" sz="2400" i="1"/>
              <a:t>via</a:t>
            </a:r>
            <a:r>
              <a:rPr lang="en-US" altLang="en-US" sz="2400"/>
              <a:t> </a:t>
            </a:r>
            <a:r>
              <a:rPr lang="en-US" altLang="en-US" sz="2400" b="1" i="1"/>
              <a:t>prediction</a:t>
            </a:r>
          </a:p>
          <a:p>
            <a:pPr>
              <a:lnSpc>
                <a:spcPct val="150000"/>
              </a:lnSpc>
            </a:pPr>
            <a:r>
              <a:rPr lang="en-US" altLang="en-US" sz="2400" b="1" i="1"/>
              <a:t>Hierarchy</a:t>
            </a:r>
            <a:r>
              <a:rPr lang="en-US" altLang="en-US" sz="2400"/>
              <a:t> of memories</a:t>
            </a:r>
          </a:p>
          <a:p>
            <a:pPr>
              <a:lnSpc>
                <a:spcPct val="150000"/>
              </a:lnSpc>
            </a:pPr>
            <a:r>
              <a:rPr lang="en-US" altLang="en-US" sz="2400" b="1" i="1"/>
              <a:t>Dependability</a:t>
            </a:r>
            <a:r>
              <a:rPr lang="en-US" altLang="en-US" sz="2400"/>
              <a:t> </a:t>
            </a:r>
            <a:r>
              <a:rPr lang="en-US" altLang="en-US" sz="2400" i="1"/>
              <a:t>via</a:t>
            </a:r>
            <a:r>
              <a:rPr lang="en-US" altLang="en-US" sz="2400"/>
              <a:t> redundancy</a:t>
            </a:r>
          </a:p>
        </p:txBody>
      </p:sp>
      <p:sp>
        <p:nvSpPr>
          <p:cNvPr id="44035"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charset="2"/>
              <a:buChar char="n"/>
              <a:defRPr sz="3200">
                <a:solidFill>
                  <a:schemeClr val="tx1"/>
                </a:solidFill>
                <a:latin typeface="Arial" charset="0"/>
              </a:defRPr>
            </a:lvl1pPr>
            <a:lvl2pPr marL="742950" indent="-285750">
              <a:spcBef>
                <a:spcPct val="20000"/>
              </a:spcBef>
              <a:buClr>
                <a:schemeClr val="hlink"/>
              </a:buClr>
              <a:buSzPct val="55000"/>
              <a:buFont typeface="Wingdings" charset="2"/>
              <a:buChar char="n"/>
              <a:defRPr sz="2800">
                <a:solidFill>
                  <a:schemeClr val="tx1"/>
                </a:solidFill>
                <a:latin typeface="Arial" charset="0"/>
              </a:defRPr>
            </a:lvl2pPr>
            <a:lvl3pPr marL="1143000" indent="-228600">
              <a:spcBef>
                <a:spcPct val="20000"/>
              </a:spcBef>
              <a:buClr>
                <a:schemeClr val="folHlink"/>
              </a:buClr>
              <a:buSzPct val="50000"/>
              <a:buFont typeface="Wingdings" charset="2"/>
              <a:buChar char="n"/>
              <a:defRPr sz="2400">
                <a:solidFill>
                  <a:schemeClr val="tx1"/>
                </a:solidFill>
                <a:latin typeface="Arial" charset="0"/>
              </a:defRPr>
            </a:lvl3pPr>
            <a:lvl4pPr marL="1600200" indent="-228600">
              <a:spcBef>
                <a:spcPct val="20000"/>
              </a:spcBef>
              <a:buClr>
                <a:schemeClr val="accent2"/>
              </a:buClr>
              <a:buSzPct val="55000"/>
              <a:buFont typeface="Wingdings" charset="2"/>
              <a:buChar char="n"/>
              <a:defRPr sz="2000">
                <a:solidFill>
                  <a:schemeClr val="tx1"/>
                </a:solidFill>
                <a:latin typeface="Arial" charset="0"/>
              </a:defRPr>
            </a:lvl4pPr>
            <a:lvl5pPr marL="2057400" indent="-228600">
              <a:spcBef>
                <a:spcPct val="20000"/>
              </a:spcBef>
              <a:buClr>
                <a:schemeClr val="accent1"/>
              </a:buClr>
              <a:buSzPct val="50000"/>
              <a:buFont typeface="Wingdings" charset="2"/>
              <a:buChar char="n"/>
              <a:defRPr sz="2000">
                <a:solidFill>
                  <a:schemeClr val="tx1"/>
                </a:solidFill>
                <a:latin typeface="Arial" charset="0"/>
              </a:defRPr>
            </a:lvl5pPr>
            <a:lvl6pPr marL="25146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6pPr>
            <a:lvl7pPr marL="29718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7pPr>
            <a:lvl8pPr marL="34290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8pPr>
            <a:lvl9pPr marL="38862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9pPr>
          </a:lstStyle>
          <a:p>
            <a:pPr>
              <a:spcBef>
                <a:spcPct val="0"/>
              </a:spcBef>
              <a:buClrTx/>
              <a:buSzTx/>
              <a:buFontTx/>
              <a:buNone/>
            </a:pPr>
            <a:r>
              <a:rPr lang="en-AU" altLang="en-US" sz="1400"/>
              <a:t>Chapter 1 — Computer Abstractions and Technology — </a:t>
            </a:r>
            <a:fld id="{6E17A162-89A4-6945-B4AE-9C539938F1FA}" type="slidenum">
              <a:rPr lang="en-AU" altLang="en-US" sz="1400"/>
              <a:pPr>
                <a:spcBef>
                  <a:spcPct val="0"/>
                </a:spcBef>
                <a:buClrTx/>
                <a:buSzTx/>
                <a:buFontTx/>
                <a:buNone/>
              </a:pPr>
              <a:t>20</a:t>
            </a:fld>
            <a:endParaRPr lang="en-AU" altLang="en-US" sz="1400"/>
          </a:p>
        </p:txBody>
      </p:sp>
      <p:sp>
        <p:nvSpPr>
          <p:cNvPr id="44036" name="Text Box 4"/>
          <p:cNvSpPr txBox="1">
            <a:spLocks noChangeArrowheads="1"/>
          </p:cNvSpPr>
          <p:nvPr/>
        </p:nvSpPr>
        <p:spPr bwMode="auto">
          <a:xfrm rot="5400000">
            <a:off x="6418262" y="2357438"/>
            <a:ext cx="5084763" cy="369888"/>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charset="2"/>
              <a:buChar char="n"/>
              <a:defRPr sz="3200">
                <a:solidFill>
                  <a:schemeClr val="tx1"/>
                </a:solidFill>
                <a:latin typeface="Arial" charset="0"/>
              </a:defRPr>
            </a:lvl1pPr>
            <a:lvl2pPr marL="742950" indent="-285750">
              <a:spcBef>
                <a:spcPct val="20000"/>
              </a:spcBef>
              <a:buClr>
                <a:schemeClr val="hlink"/>
              </a:buClr>
              <a:buSzPct val="55000"/>
              <a:buFont typeface="Wingdings" charset="2"/>
              <a:buChar char="n"/>
              <a:defRPr sz="2800">
                <a:solidFill>
                  <a:schemeClr val="tx1"/>
                </a:solidFill>
                <a:latin typeface="Arial" charset="0"/>
              </a:defRPr>
            </a:lvl2pPr>
            <a:lvl3pPr marL="1143000" indent="-228600">
              <a:spcBef>
                <a:spcPct val="20000"/>
              </a:spcBef>
              <a:buClr>
                <a:schemeClr val="folHlink"/>
              </a:buClr>
              <a:buSzPct val="50000"/>
              <a:buFont typeface="Wingdings" charset="2"/>
              <a:buChar char="n"/>
              <a:defRPr sz="2400">
                <a:solidFill>
                  <a:schemeClr val="tx1"/>
                </a:solidFill>
                <a:latin typeface="Arial" charset="0"/>
              </a:defRPr>
            </a:lvl3pPr>
            <a:lvl4pPr marL="1600200" indent="-228600">
              <a:spcBef>
                <a:spcPct val="20000"/>
              </a:spcBef>
              <a:buClr>
                <a:schemeClr val="accent2"/>
              </a:buClr>
              <a:buSzPct val="55000"/>
              <a:buFont typeface="Wingdings" charset="2"/>
              <a:buChar char="n"/>
              <a:defRPr sz="2000">
                <a:solidFill>
                  <a:schemeClr val="tx1"/>
                </a:solidFill>
                <a:latin typeface="Arial" charset="0"/>
              </a:defRPr>
            </a:lvl4pPr>
            <a:lvl5pPr marL="2057400" indent="-228600">
              <a:spcBef>
                <a:spcPct val="20000"/>
              </a:spcBef>
              <a:buClr>
                <a:schemeClr val="accent1"/>
              </a:buClr>
              <a:buSzPct val="50000"/>
              <a:buFont typeface="Wingdings" charset="2"/>
              <a:buChar char="n"/>
              <a:defRPr sz="2000">
                <a:solidFill>
                  <a:schemeClr val="tx1"/>
                </a:solidFill>
                <a:latin typeface="Arial" charset="0"/>
              </a:defRPr>
            </a:lvl5pPr>
            <a:lvl6pPr marL="25146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6pPr>
            <a:lvl7pPr marL="29718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7pPr>
            <a:lvl8pPr marL="34290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8pPr>
            <a:lvl9pPr marL="38862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9pPr>
          </a:lstStyle>
          <a:p>
            <a:pPr>
              <a:spcBef>
                <a:spcPct val="0"/>
              </a:spcBef>
              <a:buClrTx/>
              <a:buSzTx/>
              <a:buFontTx/>
              <a:buNone/>
            </a:pPr>
            <a:r>
              <a:rPr lang="en-US" altLang="en-US" sz="1800">
                <a:solidFill>
                  <a:schemeClr val="folHlink"/>
                </a:solidFill>
              </a:rPr>
              <a:t>§1.2 Eight Great Ideas in Computer Architecture</a:t>
            </a:r>
          </a:p>
        </p:txBody>
      </p:sp>
      <p:pic>
        <p:nvPicPr>
          <p:cNvPr id="44037"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84888" y="1112838"/>
            <a:ext cx="647700" cy="73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038"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56438" y="1760538"/>
            <a:ext cx="576262"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039" name="Picture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75350" y="2389188"/>
            <a:ext cx="858838"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040" name="Picture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85000" y="2997200"/>
            <a:ext cx="719138"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041" name="Picture 1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57900" y="3597275"/>
            <a:ext cx="698500" cy="79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042" name="Picture 1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996113" y="4197350"/>
            <a:ext cx="690562" cy="901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043" name="Picture 1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011863" y="4808538"/>
            <a:ext cx="787400"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044" name="Picture 1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875463" y="5586413"/>
            <a:ext cx="922337" cy="59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Footer Placeholder 4"/>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charset="2"/>
              <a:buChar char="n"/>
              <a:defRPr sz="3200">
                <a:solidFill>
                  <a:schemeClr val="tx1"/>
                </a:solidFill>
                <a:latin typeface="Arial" charset="0"/>
              </a:defRPr>
            </a:lvl1pPr>
            <a:lvl2pPr marL="742950" indent="-285750">
              <a:spcBef>
                <a:spcPct val="20000"/>
              </a:spcBef>
              <a:buClr>
                <a:schemeClr val="hlink"/>
              </a:buClr>
              <a:buSzPct val="55000"/>
              <a:buFont typeface="Wingdings" charset="2"/>
              <a:buChar char="n"/>
              <a:defRPr sz="2800">
                <a:solidFill>
                  <a:schemeClr val="tx1"/>
                </a:solidFill>
                <a:latin typeface="Arial" charset="0"/>
              </a:defRPr>
            </a:lvl2pPr>
            <a:lvl3pPr marL="1143000" indent="-228600">
              <a:spcBef>
                <a:spcPct val="20000"/>
              </a:spcBef>
              <a:buClr>
                <a:schemeClr val="folHlink"/>
              </a:buClr>
              <a:buSzPct val="50000"/>
              <a:buFont typeface="Wingdings" charset="2"/>
              <a:buChar char="n"/>
              <a:defRPr sz="2400">
                <a:solidFill>
                  <a:schemeClr val="tx1"/>
                </a:solidFill>
                <a:latin typeface="Arial" charset="0"/>
              </a:defRPr>
            </a:lvl3pPr>
            <a:lvl4pPr marL="1600200" indent="-228600">
              <a:spcBef>
                <a:spcPct val="20000"/>
              </a:spcBef>
              <a:buClr>
                <a:schemeClr val="accent2"/>
              </a:buClr>
              <a:buSzPct val="55000"/>
              <a:buFont typeface="Wingdings" charset="2"/>
              <a:buChar char="n"/>
              <a:defRPr sz="2000">
                <a:solidFill>
                  <a:schemeClr val="tx1"/>
                </a:solidFill>
                <a:latin typeface="Arial" charset="0"/>
              </a:defRPr>
            </a:lvl4pPr>
            <a:lvl5pPr marL="2057400" indent="-228600">
              <a:spcBef>
                <a:spcPct val="20000"/>
              </a:spcBef>
              <a:buClr>
                <a:schemeClr val="accent1"/>
              </a:buClr>
              <a:buSzPct val="50000"/>
              <a:buFont typeface="Wingdings" charset="2"/>
              <a:buChar char="n"/>
              <a:defRPr sz="2000">
                <a:solidFill>
                  <a:schemeClr val="tx1"/>
                </a:solidFill>
                <a:latin typeface="Arial" charset="0"/>
              </a:defRPr>
            </a:lvl5pPr>
            <a:lvl6pPr marL="25146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6pPr>
            <a:lvl7pPr marL="29718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7pPr>
            <a:lvl8pPr marL="34290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8pPr>
            <a:lvl9pPr marL="38862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9pPr>
          </a:lstStyle>
          <a:p>
            <a:pPr>
              <a:spcBef>
                <a:spcPct val="0"/>
              </a:spcBef>
              <a:buClrTx/>
              <a:buSzTx/>
              <a:buFontTx/>
              <a:buNone/>
            </a:pPr>
            <a:r>
              <a:rPr lang="en-AU" altLang="en-US" sz="1400"/>
              <a:t>Chapter 1 — Computer Abstractions and Technology — </a:t>
            </a:r>
            <a:fld id="{D8ACF06E-1AF6-844A-9216-7FB4534903BA}" type="slidenum">
              <a:rPr lang="en-AU" altLang="en-US" sz="1400"/>
              <a:pPr>
                <a:spcBef>
                  <a:spcPct val="0"/>
                </a:spcBef>
                <a:buClrTx/>
                <a:buSzTx/>
                <a:buFontTx/>
                <a:buNone/>
              </a:pPr>
              <a:t>21</a:t>
            </a:fld>
            <a:endParaRPr lang="en-AU" altLang="en-US" sz="1400"/>
          </a:p>
        </p:txBody>
      </p:sp>
      <p:sp>
        <p:nvSpPr>
          <p:cNvPr id="46082" name="Rectangle 2"/>
          <p:cNvSpPr>
            <a:spLocks noGrp="1" noChangeArrowheads="1"/>
          </p:cNvSpPr>
          <p:nvPr>
            <p:ph type="title"/>
          </p:nvPr>
        </p:nvSpPr>
        <p:spPr/>
        <p:txBody>
          <a:bodyPr/>
          <a:lstStyle/>
          <a:p>
            <a:pPr eaLnBrk="1" hangingPunct="1"/>
            <a:r>
              <a:rPr lang="en-US" altLang="en-US"/>
              <a:t>Below Your Program</a:t>
            </a:r>
            <a:endParaRPr lang="en-AU" altLang="en-US"/>
          </a:p>
        </p:txBody>
      </p:sp>
      <p:sp>
        <p:nvSpPr>
          <p:cNvPr id="46083" name="Rectangle 6"/>
          <p:cNvSpPr>
            <a:spLocks noGrp="1" noChangeArrowheads="1"/>
          </p:cNvSpPr>
          <p:nvPr>
            <p:ph type="body" sz="half" idx="2"/>
          </p:nvPr>
        </p:nvSpPr>
        <p:spPr>
          <a:xfrm>
            <a:off x="3132138" y="1125538"/>
            <a:ext cx="5822950" cy="5111750"/>
          </a:xfrm>
        </p:spPr>
        <p:txBody>
          <a:bodyPr/>
          <a:lstStyle/>
          <a:p>
            <a:pPr eaLnBrk="1" hangingPunct="1"/>
            <a:r>
              <a:rPr lang="en-US" altLang="en-US" sz="2800"/>
              <a:t>Application software</a:t>
            </a:r>
          </a:p>
          <a:p>
            <a:pPr lvl="1" eaLnBrk="1" hangingPunct="1"/>
            <a:r>
              <a:rPr lang="en-US" altLang="en-US" sz="2400"/>
              <a:t>Written in high-level language</a:t>
            </a:r>
          </a:p>
          <a:p>
            <a:pPr eaLnBrk="1" hangingPunct="1"/>
            <a:r>
              <a:rPr lang="en-US" altLang="en-US" sz="2800"/>
              <a:t>System software</a:t>
            </a:r>
          </a:p>
          <a:p>
            <a:pPr lvl="1" eaLnBrk="1" hangingPunct="1"/>
            <a:r>
              <a:rPr lang="en-US" altLang="en-US" sz="2400"/>
              <a:t>Compiler: translates HLL code to machine code</a:t>
            </a:r>
          </a:p>
          <a:p>
            <a:pPr lvl="1" eaLnBrk="1" hangingPunct="1"/>
            <a:r>
              <a:rPr lang="en-US" altLang="en-US" sz="2400"/>
              <a:t>Operating System: service code</a:t>
            </a:r>
          </a:p>
          <a:p>
            <a:pPr lvl="2" eaLnBrk="1" hangingPunct="1"/>
            <a:r>
              <a:rPr lang="en-US" altLang="en-US" sz="2000"/>
              <a:t>Handling input/output</a:t>
            </a:r>
          </a:p>
          <a:p>
            <a:pPr lvl="2" eaLnBrk="1" hangingPunct="1"/>
            <a:r>
              <a:rPr lang="en-US" altLang="en-US" sz="2000"/>
              <a:t>Managing memory and storage</a:t>
            </a:r>
          </a:p>
          <a:p>
            <a:pPr lvl="2" eaLnBrk="1" hangingPunct="1"/>
            <a:r>
              <a:rPr lang="en-US" altLang="en-US" sz="2000"/>
              <a:t>Scheduling tasks &amp; sharing resources</a:t>
            </a:r>
          </a:p>
          <a:p>
            <a:pPr eaLnBrk="1" hangingPunct="1"/>
            <a:r>
              <a:rPr lang="en-US" altLang="en-US" sz="2800"/>
              <a:t>Hardware</a:t>
            </a:r>
          </a:p>
          <a:p>
            <a:pPr lvl="1" eaLnBrk="1" hangingPunct="1"/>
            <a:r>
              <a:rPr lang="en-US" altLang="en-US" sz="2400"/>
              <a:t>Processor, memory, I/O controllers</a:t>
            </a:r>
            <a:endParaRPr lang="en-AU" altLang="en-US" sz="2400"/>
          </a:p>
        </p:txBody>
      </p:sp>
      <p:sp>
        <p:nvSpPr>
          <p:cNvPr id="46084" name="Text Box 7"/>
          <p:cNvSpPr txBox="1">
            <a:spLocks noChangeArrowheads="1"/>
          </p:cNvSpPr>
          <p:nvPr/>
        </p:nvSpPr>
        <p:spPr bwMode="auto">
          <a:xfrm rot="5400000">
            <a:off x="7560469" y="1215231"/>
            <a:ext cx="2800350" cy="369888"/>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charset="2"/>
              <a:buChar char="n"/>
              <a:defRPr sz="3200">
                <a:solidFill>
                  <a:schemeClr val="tx1"/>
                </a:solidFill>
                <a:latin typeface="Arial" charset="0"/>
              </a:defRPr>
            </a:lvl1pPr>
            <a:lvl2pPr marL="742950" indent="-285750">
              <a:spcBef>
                <a:spcPct val="20000"/>
              </a:spcBef>
              <a:buClr>
                <a:schemeClr val="hlink"/>
              </a:buClr>
              <a:buSzPct val="55000"/>
              <a:buFont typeface="Wingdings" charset="2"/>
              <a:buChar char="n"/>
              <a:defRPr sz="2800">
                <a:solidFill>
                  <a:schemeClr val="tx1"/>
                </a:solidFill>
                <a:latin typeface="Arial" charset="0"/>
              </a:defRPr>
            </a:lvl2pPr>
            <a:lvl3pPr marL="1143000" indent="-228600">
              <a:spcBef>
                <a:spcPct val="20000"/>
              </a:spcBef>
              <a:buClr>
                <a:schemeClr val="folHlink"/>
              </a:buClr>
              <a:buSzPct val="50000"/>
              <a:buFont typeface="Wingdings" charset="2"/>
              <a:buChar char="n"/>
              <a:defRPr sz="2400">
                <a:solidFill>
                  <a:schemeClr val="tx1"/>
                </a:solidFill>
                <a:latin typeface="Arial" charset="0"/>
              </a:defRPr>
            </a:lvl3pPr>
            <a:lvl4pPr marL="1600200" indent="-228600">
              <a:spcBef>
                <a:spcPct val="20000"/>
              </a:spcBef>
              <a:buClr>
                <a:schemeClr val="accent2"/>
              </a:buClr>
              <a:buSzPct val="55000"/>
              <a:buFont typeface="Wingdings" charset="2"/>
              <a:buChar char="n"/>
              <a:defRPr sz="2000">
                <a:solidFill>
                  <a:schemeClr val="tx1"/>
                </a:solidFill>
                <a:latin typeface="Arial" charset="0"/>
              </a:defRPr>
            </a:lvl4pPr>
            <a:lvl5pPr marL="2057400" indent="-228600">
              <a:spcBef>
                <a:spcPct val="20000"/>
              </a:spcBef>
              <a:buClr>
                <a:schemeClr val="accent1"/>
              </a:buClr>
              <a:buSzPct val="50000"/>
              <a:buFont typeface="Wingdings" charset="2"/>
              <a:buChar char="n"/>
              <a:defRPr sz="2000">
                <a:solidFill>
                  <a:schemeClr val="tx1"/>
                </a:solidFill>
                <a:latin typeface="Arial" charset="0"/>
              </a:defRPr>
            </a:lvl5pPr>
            <a:lvl6pPr marL="25146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6pPr>
            <a:lvl7pPr marL="29718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7pPr>
            <a:lvl8pPr marL="34290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8pPr>
            <a:lvl9pPr marL="38862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9pPr>
          </a:lstStyle>
          <a:p>
            <a:pPr>
              <a:spcBef>
                <a:spcPct val="0"/>
              </a:spcBef>
              <a:buClrTx/>
              <a:buSzTx/>
              <a:buFontTx/>
              <a:buNone/>
            </a:pPr>
            <a:r>
              <a:rPr lang="en-US" altLang="en-US" sz="1800">
                <a:solidFill>
                  <a:schemeClr val="folHlink"/>
                </a:solidFill>
              </a:rPr>
              <a:t>§1.3 Below Your Program</a:t>
            </a:r>
          </a:p>
        </p:txBody>
      </p:sp>
      <p:pic>
        <p:nvPicPr>
          <p:cNvPr id="46085" name="Picture 11" descr="f01-02-P37449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4213" y="2781300"/>
            <a:ext cx="2400300" cy="2400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charset="2"/>
              <a:buChar char="n"/>
              <a:defRPr sz="3200">
                <a:solidFill>
                  <a:schemeClr val="tx1"/>
                </a:solidFill>
                <a:latin typeface="Arial" charset="0"/>
              </a:defRPr>
            </a:lvl1pPr>
            <a:lvl2pPr marL="742950" indent="-285750">
              <a:spcBef>
                <a:spcPct val="20000"/>
              </a:spcBef>
              <a:buClr>
                <a:schemeClr val="hlink"/>
              </a:buClr>
              <a:buSzPct val="55000"/>
              <a:buFont typeface="Wingdings" charset="2"/>
              <a:buChar char="n"/>
              <a:defRPr sz="2800">
                <a:solidFill>
                  <a:schemeClr val="tx1"/>
                </a:solidFill>
                <a:latin typeface="Arial" charset="0"/>
              </a:defRPr>
            </a:lvl2pPr>
            <a:lvl3pPr marL="1143000" indent="-228600">
              <a:spcBef>
                <a:spcPct val="20000"/>
              </a:spcBef>
              <a:buClr>
                <a:schemeClr val="folHlink"/>
              </a:buClr>
              <a:buSzPct val="50000"/>
              <a:buFont typeface="Wingdings" charset="2"/>
              <a:buChar char="n"/>
              <a:defRPr sz="2400">
                <a:solidFill>
                  <a:schemeClr val="tx1"/>
                </a:solidFill>
                <a:latin typeface="Arial" charset="0"/>
              </a:defRPr>
            </a:lvl3pPr>
            <a:lvl4pPr marL="1600200" indent="-228600">
              <a:spcBef>
                <a:spcPct val="20000"/>
              </a:spcBef>
              <a:buClr>
                <a:schemeClr val="accent2"/>
              </a:buClr>
              <a:buSzPct val="55000"/>
              <a:buFont typeface="Wingdings" charset="2"/>
              <a:buChar char="n"/>
              <a:defRPr sz="2000">
                <a:solidFill>
                  <a:schemeClr val="tx1"/>
                </a:solidFill>
                <a:latin typeface="Arial" charset="0"/>
              </a:defRPr>
            </a:lvl4pPr>
            <a:lvl5pPr marL="2057400" indent="-228600">
              <a:spcBef>
                <a:spcPct val="20000"/>
              </a:spcBef>
              <a:buClr>
                <a:schemeClr val="accent1"/>
              </a:buClr>
              <a:buSzPct val="50000"/>
              <a:buFont typeface="Wingdings" charset="2"/>
              <a:buChar char="n"/>
              <a:defRPr sz="2000">
                <a:solidFill>
                  <a:schemeClr val="tx1"/>
                </a:solidFill>
                <a:latin typeface="Arial" charset="0"/>
              </a:defRPr>
            </a:lvl5pPr>
            <a:lvl6pPr marL="25146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6pPr>
            <a:lvl7pPr marL="29718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7pPr>
            <a:lvl8pPr marL="34290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8pPr>
            <a:lvl9pPr marL="38862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9pPr>
          </a:lstStyle>
          <a:p>
            <a:pPr>
              <a:spcBef>
                <a:spcPct val="0"/>
              </a:spcBef>
              <a:buClrTx/>
              <a:buSzTx/>
              <a:buFontTx/>
              <a:buNone/>
            </a:pPr>
            <a:r>
              <a:rPr lang="en-AU" altLang="en-US" sz="1400"/>
              <a:t>Chapter 1 — Computer Abstractions and Technology — </a:t>
            </a:r>
            <a:fld id="{C88701B7-7E6C-2B4B-B543-76D63C6C683A}" type="slidenum">
              <a:rPr lang="en-AU" altLang="en-US" sz="1400"/>
              <a:pPr>
                <a:spcBef>
                  <a:spcPct val="0"/>
                </a:spcBef>
                <a:buClrTx/>
                <a:buSzTx/>
                <a:buFontTx/>
                <a:buNone/>
              </a:pPr>
              <a:t>22</a:t>
            </a:fld>
            <a:endParaRPr lang="en-AU" altLang="en-US" sz="1400"/>
          </a:p>
        </p:txBody>
      </p:sp>
      <p:sp>
        <p:nvSpPr>
          <p:cNvPr id="48130" name="Rectangle 8"/>
          <p:cNvSpPr>
            <a:spLocks noGrp="1" noChangeArrowheads="1"/>
          </p:cNvSpPr>
          <p:nvPr>
            <p:ph type="title"/>
          </p:nvPr>
        </p:nvSpPr>
        <p:spPr/>
        <p:txBody>
          <a:bodyPr/>
          <a:lstStyle/>
          <a:p>
            <a:pPr eaLnBrk="1" hangingPunct="1"/>
            <a:r>
              <a:rPr lang="en-US" altLang="en-US"/>
              <a:t>Levels of Program Code</a:t>
            </a:r>
            <a:endParaRPr lang="en-AU" altLang="en-US"/>
          </a:p>
        </p:txBody>
      </p:sp>
      <p:sp>
        <p:nvSpPr>
          <p:cNvPr id="48131" name="Rectangle 9"/>
          <p:cNvSpPr>
            <a:spLocks noGrp="1" noChangeArrowheads="1"/>
          </p:cNvSpPr>
          <p:nvPr>
            <p:ph type="body" idx="1"/>
          </p:nvPr>
        </p:nvSpPr>
        <p:spPr>
          <a:xfrm>
            <a:off x="684213" y="1125538"/>
            <a:ext cx="4751387" cy="5111750"/>
          </a:xfrm>
        </p:spPr>
        <p:txBody>
          <a:bodyPr/>
          <a:lstStyle/>
          <a:p>
            <a:pPr eaLnBrk="1" hangingPunct="1">
              <a:lnSpc>
                <a:spcPct val="90000"/>
              </a:lnSpc>
            </a:pPr>
            <a:r>
              <a:rPr lang="en-US" altLang="en-US" sz="2800"/>
              <a:t>High-level language</a:t>
            </a:r>
          </a:p>
          <a:p>
            <a:pPr lvl="1" eaLnBrk="1" hangingPunct="1">
              <a:lnSpc>
                <a:spcPct val="90000"/>
              </a:lnSpc>
            </a:pPr>
            <a:r>
              <a:rPr lang="en-US" altLang="en-US" sz="2400"/>
              <a:t>Level of abstraction closer to problem domain</a:t>
            </a:r>
          </a:p>
          <a:p>
            <a:pPr lvl="1" eaLnBrk="1" hangingPunct="1">
              <a:lnSpc>
                <a:spcPct val="90000"/>
              </a:lnSpc>
            </a:pPr>
            <a:r>
              <a:rPr lang="en-US" altLang="en-US" sz="2400"/>
              <a:t>Provides for productivity and portability </a:t>
            </a:r>
            <a:endParaRPr lang="en-AU" altLang="en-US" sz="2400"/>
          </a:p>
          <a:p>
            <a:pPr eaLnBrk="1" hangingPunct="1">
              <a:lnSpc>
                <a:spcPct val="90000"/>
              </a:lnSpc>
            </a:pPr>
            <a:r>
              <a:rPr lang="en-US" altLang="en-US" sz="2800"/>
              <a:t>Assembly language</a:t>
            </a:r>
          </a:p>
          <a:p>
            <a:pPr lvl="1" eaLnBrk="1" hangingPunct="1">
              <a:lnSpc>
                <a:spcPct val="90000"/>
              </a:lnSpc>
            </a:pPr>
            <a:r>
              <a:rPr lang="en-US" altLang="en-US" sz="2400"/>
              <a:t>Textual representation of instructions</a:t>
            </a:r>
          </a:p>
          <a:p>
            <a:pPr eaLnBrk="1" hangingPunct="1">
              <a:lnSpc>
                <a:spcPct val="90000"/>
              </a:lnSpc>
            </a:pPr>
            <a:r>
              <a:rPr lang="en-US" altLang="en-US" sz="2800"/>
              <a:t>Hardware representation</a:t>
            </a:r>
          </a:p>
          <a:p>
            <a:pPr lvl="1" eaLnBrk="1" hangingPunct="1">
              <a:lnSpc>
                <a:spcPct val="90000"/>
              </a:lnSpc>
            </a:pPr>
            <a:r>
              <a:rPr lang="en-US" altLang="en-US" sz="2400"/>
              <a:t>Binary digits (bits)</a:t>
            </a:r>
          </a:p>
          <a:p>
            <a:pPr lvl="1" eaLnBrk="1" hangingPunct="1">
              <a:lnSpc>
                <a:spcPct val="90000"/>
              </a:lnSpc>
            </a:pPr>
            <a:r>
              <a:rPr lang="en-US" altLang="en-US" sz="2400"/>
              <a:t>Encoded instructions and data</a:t>
            </a:r>
          </a:p>
        </p:txBody>
      </p:sp>
      <p:pic>
        <p:nvPicPr>
          <p:cNvPr id="48132" name="Picture 10" descr="f01-03-P37449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0063" y="1268413"/>
            <a:ext cx="3228975" cy="5053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2470B0-E68E-F747-9647-2017FE90F05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D341A41-4CC7-FC43-AA58-F4A4DAC5CD1E}"/>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70896C89-BA3F-9743-9EAB-7A86E7BFF976}"/>
              </a:ext>
            </a:extLst>
          </p:cNvPr>
          <p:cNvPicPr>
            <a:picLocks/>
          </p:cNvPicPr>
          <p:nvPr/>
        </p:nvPicPr>
        <p:blipFill>
          <a:blip r:embed="rId3"/>
          <a:stretch>
            <a:fillRect/>
          </a:stretch>
        </p:blipFill>
        <p:spPr>
          <a:xfrm>
            <a:off x="1259632" y="620688"/>
            <a:ext cx="6904043" cy="5334198"/>
          </a:xfrm>
          <a:prstGeom prst="rect">
            <a:avLst/>
          </a:prstGeom>
        </p:spPr>
      </p:pic>
    </p:spTree>
    <p:extLst>
      <p:ext uri="{BB962C8B-B14F-4D97-AF65-F5344CB8AC3E}">
        <p14:creationId xmlns:p14="http://schemas.microsoft.com/office/powerpoint/2010/main" val="20722851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Footer Placeholder 4"/>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charset="2"/>
              <a:buChar char="n"/>
              <a:defRPr sz="3200">
                <a:solidFill>
                  <a:schemeClr val="tx1"/>
                </a:solidFill>
                <a:latin typeface="Arial" charset="0"/>
              </a:defRPr>
            </a:lvl1pPr>
            <a:lvl2pPr marL="742950" indent="-285750">
              <a:spcBef>
                <a:spcPct val="20000"/>
              </a:spcBef>
              <a:buClr>
                <a:schemeClr val="hlink"/>
              </a:buClr>
              <a:buSzPct val="55000"/>
              <a:buFont typeface="Wingdings" charset="2"/>
              <a:buChar char="n"/>
              <a:defRPr sz="2800">
                <a:solidFill>
                  <a:schemeClr val="tx1"/>
                </a:solidFill>
                <a:latin typeface="Arial" charset="0"/>
              </a:defRPr>
            </a:lvl2pPr>
            <a:lvl3pPr marL="1143000" indent="-228600">
              <a:spcBef>
                <a:spcPct val="20000"/>
              </a:spcBef>
              <a:buClr>
                <a:schemeClr val="folHlink"/>
              </a:buClr>
              <a:buSzPct val="50000"/>
              <a:buFont typeface="Wingdings" charset="2"/>
              <a:buChar char="n"/>
              <a:defRPr sz="2400">
                <a:solidFill>
                  <a:schemeClr val="tx1"/>
                </a:solidFill>
                <a:latin typeface="Arial" charset="0"/>
              </a:defRPr>
            </a:lvl3pPr>
            <a:lvl4pPr marL="1600200" indent="-228600">
              <a:spcBef>
                <a:spcPct val="20000"/>
              </a:spcBef>
              <a:buClr>
                <a:schemeClr val="accent2"/>
              </a:buClr>
              <a:buSzPct val="55000"/>
              <a:buFont typeface="Wingdings" charset="2"/>
              <a:buChar char="n"/>
              <a:defRPr sz="2000">
                <a:solidFill>
                  <a:schemeClr val="tx1"/>
                </a:solidFill>
                <a:latin typeface="Arial" charset="0"/>
              </a:defRPr>
            </a:lvl4pPr>
            <a:lvl5pPr marL="2057400" indent="-228600">
              <a:spcBef>
                <a:spcPct val="20000"/>
              </a:spcBef>
              <a:buClr>
                <a:schemeClr val="accent1"/>
              </a:buClr>
              <a:buSzPct val="50000"/>
              <a:buFont typeface="Wingdings" charset="2"/>
              <a:buChar char="n"/>
              <a:defRPr sz="2000">
                <a:solidFill>
                  <a:schemeClr val="tx1"/>
                </a:solidFill>
                <a:latin typeface="Arial" charset="0"/>
              </a:defRPr>
            </a:lvl5pPr>
            <a:lvl6pPr marL="25146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6pPr>
            <a:lvl7pPr marL="29718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7pPr>
            <a:lvl8pPr marL="34290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8pPr>
            <a:lvl9pPr marL="38862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9pPr>
          </a:lstStyle>
          <a:p>
            <a:pPr>
              <a:spcBef>
                <a:spcPct val="0"/>
              </a:spcBef>
              <a:buClrTx/>
              <a:buSzTx/>
              <a:buFontTx/>
              <a:buNone/>
            </a:pPr>
            <a:r>
              <a:rPr lang="en-AU" altLang="en-US" sz="1400"/>
              <a:t>Chapter 1 — Computer Abstractions and Technology — </a:t>
            </a:r>
            <a:fld id="{3D8DB087-CFFC-934F-AA7A-9334449CF691}" type="slidenum">
              <a:rPr lang="en-AU" altLang="en-US" sz="1400"/>
              <a:pPr>
                <a:spcBef>
                  <a:spcPct val="0"/>
                </a:spcBef>
                <a:buClrTx/>
                <a:buSzTx/>
                <a:buFontTx/>
                <a:buNone/>
              </a:pPr>
              <a:t>24</a:t>
            </a:fld>
            <a:endParaRPr lang="en-AU" altLang="en-US" sz="1400"/>
          </a:p>
        </p:txBody>
      </p:sp>
      <p:pic>
        <p:nvPicPr>
          <p:cNvPr id="50178" name="Picture 13" descr="f01-04-P37449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750" y="2060575"/>
            <a:ext cx="3973513" cy="340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179" name="Rectangle 2"/>
          <p:cNvSpPr>
            <a:spLocks noGrp="1" noChangeArrowheads="1"/>
          </p:cNvSpPr>
          <p:nvPr>
            <p:ph type="title"/>
          </p:nvPr>
        </p:nvSpPr>
        <p:spPr/>
        <p:txBody>
          <a:bodyPr/>
          <a:lstStyle/>
          <a:p>
            <a:pPr eaLnBrk="1" hangingPunct="1"/>
            <a:r>
              <a:rPr lang="en-US" altLang="en-US"/>
              <a:t>Components of a Computer</a:t>
            </a:r>
            <a:endParaRPr lang="en-AU" altLang="en-US"/>
          </a:p>
        </p:txBody>
      </p:sp>
      <p:sp>
        <p:nvSpPr>
          <p:cNvPr id="50180" name="Rectangle 7"/>
          <p:cNvSpPr>
            <a:spLocks noGrp="1" noChangeArrowheads="1"/>
          </p:cNvSpPr>
          <p:nvPr>
            <p:ph type="body" sz="half" idx="2"/>
          </p:nvPr>
        </p:nvSpPr>
        <p:spPr>
          <a:xfrm>
            <a:off x="4356100" y="1125538"/>
            <a:ext cx="4598988" cy="5111750"/>
          </a:xfrm>
        </p:spPr>
        <p:txBody>
          <a:bodyPr/>
          <a:lstStyle/>
          <a:p>
            <a:pPr eaLnBrk="1" hangingPunct="1"/>
            <a:r>
              <a:rPr lang="en-US" altLang="en-US" sz="2800"/>
              <a:t>Same components for</a:t>
            </a:r>
            <a:br>
              <a:rPr lang="en-US" altLang="en-US" sz="2800"/>
            </a:br>
            <a:r>
              <a:rPr lang="en-US" altLang="en-US" sz="2800"/>
              <a:t>all kinds of computer</a:t>
            </a:r>
          </a:p>
          <a:p>
            <a:pPr lvl="1" eaLnBrk="1" hangingPunct="1"/>
            <a:r>
              <a:rPr lang="en-US" altLang="en-US" sz="2400"/>
              <a:t>Desktop, server,</a:t>
            </a:r>
            <a:br>
              <a:rPr lang="en-US" altLang="en-US" sz="2400"/>
            </a:br>
            <a:r>
              <a:rPr lang="en-US" altLang="en-US" sz="2400"/>
              <a:t>embedded</a:t>
            </a:r>
          </a:p>
          <a:p>
            <a:pPr eaLnBrk="1" hangingPunct="1"/>
            <a:r>
              <a:rPr lang="en-US" altLang="en-US" sz="2800"/>
              <a:t>Input/output includes</a:t>
            </a:r>
          </a:p>
          <a:p>
            <a:pPr lvl="1" eaLnBrk="1" hangingPunct="1"/>
            <a:r>
              <a:rPr lang="en-US" altLang="en-US" sz="2400"/>
              <a:t>User-interface devices</a:t>
            </a:r>
          </a:p>
          <a:p>
            <a:pPr lvl="2" eaLnBrk="1" hangingPunct="1"/>
            <a:r>
              <a:rPr lang="en-US" altLang="en-US" sz="2000"/>
              <a:t>Display, keyboard, mouse</a:t>
            </a:r>
          </a:p>
          <a:p>
            <a:pPr lvl="1" eaLnBrk="1" hangingPunct="1"/>
            <a:r>
              <a:rPr lang="en-US" altLang="en-US" sz="2400"/>
              <a:t>Storage devices</a:t>
            </a:r>
          </a:p>
          <a:p>
            <a:pPr lvl="2" eaLnBrk="1" hangingPunct="1"/>
            <a:r>
              <a:rPr lang="en-US" altLang="en-US" sz="2000"/>
              <a:t>Hard disk, CD/DVD, flash</a:t>
            </a:r>
          </a:p>
          <a:p>
            <a:pPr lvl="1" eaLnBrk="1" hangingPunct="1"/>
            <a:r>
              <a:rPr lang="en-US" altLang="en-US" sz="2400"/>
              <a:t>Network adapters</a:t>
            </a:r>
          </a:p>
          <a:p>
            <a:pPr lvl="2" eaLnBrk="1" hangingPunct="1"/>
            <a:r>
              <a:rPr lang="en-US" altLang="en-US" sz="2000"/>
              <a:t>For communicating with other computers</a:t>
            </a:r>
            <a:endParaRPr lang="en-AU" altLang="en-US" sz="2000"/>
          </a:p>
        </p:txBody>
      </p:sp>
      <p:sp>
        <p:nvSpPr>
          <p:cNvPr id="50181" name="Text Box 9"/>
          <p:cNvSpPr txBox="1">
            <a:spLocks noChangeArrowheads="1"/>
          </p:cNvSpPr>
          <p:nvPr/>
        </p:nvSpPr>
        <p:spPr bwMode="auto">
          <a:xfrm rot="5400000">
            <a:off x="7708106" y="1064419"/>
            <a:ext cx="2505075" cy="369888"/>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charset="2"/>
              <a:buChar char="n"/>
              <a:defRPr sz="3200">
                <a:solidFill>
                  <a:schemeClr val="tx1"/>
                </a:solidFill>
                <a:latin typeface="Arial" charset="0"/>
              </a:defRPr>
            </a:lvl1pPr>
            <a:lvl2pPr marL="742950" indent="-285750">
              <a:spcBef>
                <a:spcPct val="20000"/>
              </a:spcBef>
              <a:buClr>
                <a:schemeClr val="hlink"/>
              </a:buClr>
              <a:buSzPct val="55000"/>
              <a:buFont typeface="Wingdings" charset="2"/>
              <a:buChar char="n"/>
              <a:defRPr sz="2800">
                <a:solidFill>
                  <a:schemeClr val="tx1"/>
                </a:solidFill>
                <a:latin typeface="Arial" charset="0"/>
              </a:defRPr>
            </a:lvl2pPr>
            <a:lvl3pPr marL="1143000" indent="-228600">
              <a:spcBef>
                <a:spcPct val="20000"/>
              </a:spcBef>
              <a:buClr>
                <a:schemeClr val="folHlink"/>
              </a:buClr>
              <a:buSzPct val="50000"/>
              <a:buFont typeface="Wingdings" charset="2"/>
              <a:buChar char="n"/>
              <a:defRPr sz="2400">
                <a:solidFill>
                  <a:schemeClr val="tx1"/>
                </a:solidFill>
                <a:latin typeface="Arial" charset="0"/>
              </a:defRPr>
            </a:lvl3pPr>
            <a:lvl4pPr marL="1600200" indent="-228600">
              <a:spcBef>
                <a:spcPct val="20000"/>
              </a:spcBef>
              <a:buClr>
                <a:schemeClr val="accent2"/>
              </a:buClr>
              <a:buSzPct val="55000"/>
              <a:buFont typeface="Wingdings" charset="2"/>
              <a:buChar char="n"/>
              <a:defRPr sz="2000">
                <a:solidFill>
                  <a:schemeClr val="tx1"/>
                </a:solidFill>
                <a:latin typeface="Arial" charset="0"/>
              </a:defRPr>
            </a:lvl4pPr>
            <a:lvl5pPr marL="2057400" indent="-228600">
              <a:spcBef>
                <a:spcPct val="20000"/>
              </a:spcBef>
              <a:buClr>
                <a:schemeClr val="accent1"/>
              </a:buClr>
              <a:buSzPct val="50000"/>
              <a:buFont typeface="Wingdings" charset="2"/>
              <a:buChar char="n"/>
              <a:defRPr sz="2000">
                <a:solidFill>
                  <a:schemeClr val="tx1"/>
                </a:solidFill>
                <a:latin typeface="Arial" charset="0"/>
              </a:defRPr>
            </a:lvl5pPr>
            <a:lvl6pPr marL="25146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6pPr>
            <a:lvl7pPr marL="29718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7pPr>
            <a:lvl8pPr marL="34290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8pPr>
            <a:lvl9pPr marL="38862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9pPr>
          </a:lstStyle>
          <a:p>
            <a:pPr>
              <a:spcBef>
                <a:spcPct val="0"/>
              </a:spcBef>
              <a:buClrTx/>
              <a:buSzTx/>
              <a:buFontTx/>
              <a:buNone/>
            </a:pPr>
            <a:r>
              <a:rPr lang="en-US" altLang="en-US" sz="1800">
                <a:solidFill>
                  <a:schemeClr val="folHlink"/>
                </a:solidFill>
              </a:rPr>
              <a:t>§1.4 Under the Covers</a:t>
            </a:r>
          </a:p>
        </p:txBody>
      </p:sp>
      <p:sp>
        <p:nvSpPr>
          <p:cNvPr id="50182" name="Text Box 11"/>
          <p:cNvSpPr txBox="1">
            <a:spLocks noChangeArrowheads="1"/>
          </p:cNvSpPr>
          <p:nvPr/>
        </p:nvSpPr>
        <p:spPr bwMode="auto">
          <a:xfrm>
            <a:off x="684213" y="1258888"/>
            <a:ext cx="2825750" cy="45720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charset="2"/>
              <a:buChar char="n"/>
              <a:defRPr sz="3200">
                <a:solidFill>
                  <a:schemeClr val="tx1"/>
                </a:solidFill>
                <a:latin typeface="Arial" charset="0"/>
              </a:defRPr>
            </a:lvl1pPr>
            <a:lvl2pPr marL="742950" indent="-285750">
              <a:spcBef>
                <a:spcPct val="20000"/>
              </a:spcBef>
              <a:buClr>
                <a:schemeClr val="hlink"/>
              </a:buClr>
              <a:buSzPct val="55000"/>
              <a:buFont typeface="Wingdings" charset="2"/>
              <a:buChar char="n"/>
              <a:defRPr sz="2800">
                <a:solidFill>
                  <a:schemeClr val="tx1"/>
                </a:solidFill>
                <a:latin typeface="Arial" charset="0"/>
              </a:defRPr>
            </a:lvl2pPr>
            <a:lvl3pPr marL="1143000" indent="-228600">
              <a:spcBef>
                <a:spcPct val="20000"/>
              </a:spcBef>
              <a:buClr>
                <a:schemeClr val="folHlink"/>
              </a:buClr>
              <a:buSzPct val="50000"/>
              <a:buFont typeface="Wingdings" charset="2"/>
              <a:buChar char="n"/>
              <a:defRPr sz="2400">
                <a:solidFill>
                  <a:schemeClr val="tx1"/>
                </a:solidFill>
                <a:latin typeface="Arial" charset="0"/>
              </a:defRPr>
            </a:lvl3pPr>
            <a:lvl4pPr marL="1600200" indent="-228600">
              <a:spcBef>
                <a:spcPct val="20000"/>
              </a:spcBef>
              <a:buClr>
                <a:schemeClr val="accent2"/>
              </a:buClr>
              <a:buSzPct val="55000"/>
              <a:buFont typeface="Wingdings" charset="2"/>
              <a:buChar char="n"/>
              <a:defRPr sz="2000">
                <a:solidFill>
                  <a:schemeClr val="tx1"/>
                </a:solidFill>
                <a:latin typeface="Arial" charset="0"/>
              </a:defRPr>
            </a:lvl4pPr>
            <a:lvl5pPr marL="2057400" indent="-228600">
              <a:spcBef>
                <a:spcPct val="20000"/>
              </a:spcBef>
              <a:buClr>
                <a:schemeClr val="accent1"/>
              </a:buClr>
              <a:buSzPct val="50000"/>
              <a:buFont typeface="Wingdings" charset="2"/>
              <a:buChar char="n"/>
              <a:defRPr sz="2000">
                <a:solidFill>
                  <a:schemeClr val="tx1"/>
                </a:solidFill>
                <a:latin typeface="Arial" charset="0"/>
              </a:defRPr>
            </a:lvl5pPr>
            <a:lvl6pPr marL="25146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6pPr>
            <a:lvl7pPr marL="29718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7pPr>
            <a:lvl8pPr marL="34290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8pPr>
            <a:lvl9pPr marL="38862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9pPr>
          </a:lstStyle>
          <a:p>
            <a:pPr>
              <a:spcBef>
                <a:spcPct val="0"/>
              </a:spcBef>
              <a:buClrTx/>
              <a:buSzTx/>
              <a:buFontTx/>
              <a:buNone/>
            </a:pPr>
            <a:r>
              <a:rPr lang="en-US" altLang="en-US" sz="2400" b="1">
                <a:solidFill>
                  <a:schemeClr val="folHlink"/>
                </a:solidFill>
                <a:latin typeface="Arial Black" charset="0"/>
              </a:rPr>
              <a:t>The BIG Picture</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Footer Placeholder 4"/>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charset="2"/>
              <a:buChar char="n"/>
              <a:defRPr sz="3200">
                <a:solidFill>
                  <a:schemeClr val="tx1"/>
                </a:solidFill>
                <a:latin typeface="Arial" charset="0"/>
              </a:defRPr>
            </a:lvl1pPr>
            <a:lvl2pPr marL="742950" indent="-285750">
              <a:spcBef>
                <a:spcPct val="20000"/>
              </a:spcBef>
              <a:buClr>
                <a:schemeClr val="hlink"/>
              </a:buClr>
              <a:buSzPct val="55000"/>
              <a:buFont typeface="Wingdings" charset="2"/>
              <a:buChar char="n"/>
              <a:defRPr sz="2800">
                <a:solidFill>
                  <a:schemeClr val="tx1"/>
                </a:solidFill>
                <a:latin typeface="Arial" charset="0"/>
              </a:defRPr>
            </a:lvl2pPr>
            <a:lvl3pPr marL="1143000" indent="-228600">
              <a:spcBef>
                <a:spcPct val="20000"/>
              </a:spcBef>
              <a:buClr>
                <a:schemeClr val="folHlink"/>
              </a:buClr>
              <a:buSzPct val="50000"/>
              <a:buFont typeface="Wingdings" charset="2"/>
              <a:buChar char="n"/>
              <a:defRPr sz="2400">
                <a:solidFill>
                  <a:schemeClr val="tx1"/>
                </a:solidFill>
                <a:latin typeface="Arial" charset="0"/>
              </a:defRPr>
            </a:lvl3pPr>
            <a:lvl4pPr marL="1600200" indent="-228600">
              <a:spcBef>
                <a:spcPct val="20000"/>
              </a:spcBef>
              <a:buClr>
                <a:schemeClr val="accent2"/>
              </a:buClr>
              <a:buSzPct val="55000"/>
              <a:buFont typeface="Wingdings" charset="2"/>
              <a:buChar char="n"/>
              <a:defRPr sz="2000">
                <a:solidFill>
                  <a:schemeClr val="tx1"/>
                </a:solidFill>
                <a:latin typeface="Arial" charset="0"/>
              </a:defRPr>
            </a:lvl4pPr>
            <a:lvl5pPr marL="2057400" indent="-228600">
              <a:spcBef>
                <a:spcPct val="20000"/>
              </a:spcBef>
              <a:buClr>
                <a:schemeClr val="accent1"/>
              </a:buClr>
              <a:buSzPct val="50000"/>
              <a:buFont typeface="Wingdings" charset="2"/>
              <a:buChar char="n"/>
              <a:defRPr sz="2000">
                <a:solidFill>
                  <a:schemeClr val="tx1"/>
                </a:solidFill>
                <a:latin typeface="Arial" charset="0"/>
              </a:defRPr>
            </a:lvl5pPr>
            <a:lvl6pPr marL="25146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6pPr>
            <a:lvl7pPr marL="29718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7pPr>
            <a:lvl8pPr marL="34290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8pPr>
            <a:lvl9pPr marL="38862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9pPr>
          </a:lstStyle>
          <a:p>
            <a:pPr>
              <a:spcBef>
                <a:spcPct val="0"/>
              </a:spcBef>
              <a:buClrTx/>
              <a:buSzTx/>
              <a:buFontTx/>
              <a:buNone/>
            </a:pPr>
            <a:r>
              <a:rPr lang="en-AU" altLang="en-US" sz="1400"/>
              <a:t>Chapter 1 — Computer Abstractions and Technology — </a:t>
            </a:r>
            <a:fld id="{66BD22A6-5439-554D-B947-FC43C4FFBF7D}" type="slidenum">
              <a:rPr lang="en-AU" altLang="en-US" sz="1400"/>
              <a:pPr>
                <a:spcBef>
                  <a:spcPct val="0"/>
                </a:spcBef>
                <a:buClrTx/>
                <a:buSzTx/>
                <a:buFontTx/>
                <a:buNone/>
              </a:pPr>
              <a:t>25</a:t>
            </a:fld>
            <a:endParaRPr lang="en-AU" altLang="en-US" sz="1400"/>
          </a:p>
        </p:txBody>
      </p:sp>
      <p:sp>
        <p:nvSpPr>
          <p:cNvPr id="52226" name="Rectangle 2"/>
          <p:cNvSpPr>
            <a:spLocks noGrp="1" noChangeArrowheads="1"/>
          </p:cNvSpPr>
          <p:nvPr>
            <p:ph type="title"/>
          </p:nvPr>
        </p:nvSpPr>
        <p:spPr/>
        <p:txBody>
          <a:bodyPr/>
          <a:lstStyle/>
          <a:p>
            <a:pPr eaLnBrk="1" hangingPunct="1"/>
            <a:r>
              <a:rPr lang="en-US" altLang="en-US"/>
              <a:t>Touchscreen</a:t>
            </a:r>
          </a:p>
        </p:txBody>
      </p:sp>
      <p:sp>
        <p:nvSpPr>
          <p:cNvPr id="52227" name="Rectangle 3"/>
          <p:cNvSpPr>
            <a:spLocks noGrp="1" noChangeArrowheads="1"/>
          </p:cNvSpPr>
          <p:nvPr>
            <p:ph type="body" sz="half" idx="1"/>
          </p:nvPr>
        </p:nvSpPr>
        <p:spPr>
          <a:xfrm>
            <a:off x="684213" y="1125538"/>
            <a:ext cx="4057650" cy="5111750"/>
          </a:xfrm>
        </p:spPr>
        <p:txBody>
          <a:bodyPr/>
          <a:lstStyle/>
          <a:p>
            <a:pPr eaLnBrk="1" hangingPunct="1"/>
            <a:r>
              <a:rPr lang="en-US" altLang="en-US" sz="2800"/>
              <a:t>PostPC device</a:t>
            </a:r>
          </a:p>
          <a:p>
            <a:pPr eaLnBrk="1" hangingPunct="1"/>
            <a:r>
              <a:rPr lang="en-US" altLang="en-US" sz="2800"/>
              <a:t>Supersedes keyboard and mouse</a:t>
            </a:r>
          </a:p>
          <a:p>
            <a:pPr eaLnBrk="1" hangingPunct="1"/>
            <a:r>
              <a:rPr lang="en-US" altLang="en-US" sz="2800"/>
              <a:t>Resistive and Capacitive types</a:t>
            </a:r>
          </a:p>
          <a:p>
            <a:pPr lvl="1" eaLnBrk="1" hangingPunct="1"/>
            <a:r>
              <a:rPr lang="en-US" altLang="en-US" sz="2400"/>
              <a:t>Most tablets, smart phones use capacitive</a:t>
            </a:r>
          </a:p>
          <a:p>
            <a:pPr lvl="1" eaLnBrk="1" hangingPunct="1"/>
            <a:r>
              <a:rPr lang="en-GB" altLang="en-US" sz="2400"/>
              <a:t>Capacitive allows multiple touches simultaneously</a:t>
            </a:r>
            <a:endParaRPr lang="en-US" altLang="en-US" sz="2400"/>
          </a:p>
          <a:p>
            <a:pPr lvl="1" eaLnBrk="1" hangingPunct="1"/>
            <a:endParaRPr lang="en-US" altLang="en-US" sz="2400"/>
          </a:p>
        </p:txBody>
      </p:sp>
      <p:pic>
        <p:nvPicPr>
          <p:cNvPr id="52228" name="Picture 14" descr="http://wrtassoc.com/wp-content/uploads/2010/01/iPad-w-hand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32363" y="1844675"/>
            <a:ext cx="3362325" cy="3743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charset="2"/>
              <a:buChar char="n"/>
              <a:defRPr sz="3200">
                <a:solidFill>
                  <a:schemeClr val="tx1"/>
                </a:solidFill>
                <a:latin typeface="Arial" charset="0"/>
              </a:defRPr>
            </a:lvl1pPr>
            <a:lvl2pPr marL="742950" indent="-285750">
              <a:spcBef>
                <a:spcPct val="20000"/>
              </a:spcBef>
              <a:buClr>
                <a:schemeClr val="hlink"/>
              </a:buClr>
              <a:buSzPct val="55000"/>
              <a:buFont typeface="Wingdings" charset="2"/>
              <a:buChar char="n"/>
              <a:defRPr sz="2800">
                <a:solidFill>
                  <a:schemeClr val="tx1"/>
                </a:solidFill>
                <a:latin typeface="Arial" charset="0"/>
              </a:defRPr>
            </a:lvl2pPr>
            <a:lvl3pPr marL="1143000" indent="-228600">
              <a:spcBef>
                <a:spcPct val="20000"/>
              </a:spcBef>
              <a:buClr>
                <a:schemeClr val="folHlink"/>
              </a:buClr>
              <a:buSzPct val="50000"/>
              <a:buFont typeface="Wingdings" charset="2"/>
              <a:buChar char="n"/>
              <a:defRPr sz="2400">
                <a:solidFill>
                  <a:schemeClr val="tx1"/>
                </a:solidFill>
                <a:latin typeface="Arial" charset="0"/>
              </a:defRPr>
            </a:lvl3pPr>
            <a:lvl4pPr marL="1600200" indent="-228600">
              <a:spcBef>
                <a:spcPct val="20000"/>
              </a:spcBef>
              <a:buClr>
                <a:schemeClr val="accent2"/>
              </a:buClr>
              <a:buSzPct val="55000"/>
              <a:buFont typeface="Wingdings" charset="2"/>
              <a:buChar char="n"/>
              <a:defRPr sz="2000">
                <a:solidFill>
                  <a:schemeClr val="tx1"/>
                </a:solidFill>
                <a:latin typeface="Arial" charset="0"/>
              </a:defRPr>
            </a:lvl4pPr>
            <a:lvl5pPr marL="2057400" indent="-228600">
              <a:spcBef>
                <a:spcPct val="20000"/>
              </a:spcBef>
              <a:buClr>
                <a:schemeClr val="accent1"/>
              </a:buClr>
              <a:buSzPct val="50000"/>
              <a:buFont typeface="Wingdings" charset="2"/>
              <a:buChar char="n"/>
              <a:defRPr sz="2000">
                <a:solidFill>
                  <a:schemeClr val="tx1"/>
                </a:solidFill>
                <a:latin typeface="Arial" charset="0"/>
              </a:defRPr>
            </a:lvl5pPr>
            <a:lvl6pPr marL="25146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6pPr>
            <a:lvl7pPr marL="29718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7pPr>
            <a:lvl8pPr marL="34290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8pPr>
            <a:lvl9pPr marL="38862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9pPr>
          </a:lstStyle>
          <a:p>
            <a:pPr>
              <a:spcBef>
                <a:spcPct val="0"/>
              </a:spcBef>
              <a:buClrTx/>
              <a:buSzTx/>
              <a:buFontTx/>
              <a:buNone/>
            </a:pPr>
            <a:r>
              <a:rPr lang="en-AU" altLang="en-US" sz="1400"/>
              <a:t>Chapter 1 — Computer Abstractions and Technology — </a:t>
            </a:r>
            <a:fld id="{04087FF3-F549-5742-A22F-E2BD23B48EEC}" type="slidenum">
              <a:rPr lang="en-AU" altLang="en-US" sz="1400"/>
              <a:pPr>
                <a:spcBef>
                  <a:spcPct val="0"/>
                </a:spcBef>
                <a:buClrTx/>
                <a:buSzTx/>
                <a:buFontTx/>
                <a:buNone/>
              </a:pPr>
              <a:t>26</a:t>
            </a:fld>
            <a:endParaRPr lang="en-AU" altLang="en-US" sz="1400"/>
          </a:p>
        </p:txBody>
      </p:sp>
      <p:sp>
        <p:nvSpPr>
          <p:cNvPr id="54274" name="Rectangle 2"/>
          <p:cNvSpPr>
            <a:spLocks noGrp="1" noChangeArrowheads="1"/>
          </p:cNvSpPr>
          <p:nvPr>
            <p:ph type="title"/>
          </p:nvPr>
        </p:nvSpPr>
        <p:spPr/>
        <p:txBody>
          <a:bodyPr/>
          <a:lstStyle/>
          <a:p>
            <a:pPr eaLnBrk="1" hangingPunct="1"/>
            <a:r>
              <a:rPr lang="en-US" altLang="en-US"/>
              <a:t>Through the Looking Glass</a:t>
            </a:r>
          </a:p>
        </p:txBody>
      </p:sp>
      <p:sp>
        <p:nvSpPr>
          <p:cNvPr id="54275" name="Rectangle 3"/>
          <p:cNvSpPr>
            <a:spLocks noGrp="1" noChangeArrowheads="1"/>
          </p:cNvSpPr>
          <p:nvPr>
            <p:ph type="body" idx="1"/>
          </p:nvPr>
        </p:nvSpPr>
        <p:spPr>
          <a:xfrm>
            <a:off x="684213" y="1125538"/>
            <a:ext cx="8270875" cy="1727200"/>
          </a:xfrm>
        </p:spPr>
        <p:txBody>
          <a:bodyPr/>
          <a:lstStyle/>
          <a:p>
            <a:pPr eaLnBrk="1" hangingPunct="1"/>
            <a:r>
              <a:rPr lang="en-US" altLang="en-US"/>
              <a:t>LCD screen: picture elements (pixels)</a:t>
            </a:r>
          </a:p>
          <a:p>
            <a:pPr lvl="1" eaLnBrk="1" hangingPunct="1"/>
            <a:r>
              <a:rPr lang="en-US" altLang="en-US"/>
              <a:t>Mirrors content of frame buffer memory</a:t>
            </a:r>
          </a:p>
        </p:txBody>
      </p:sp>
      <p:pic>
        <p:nvPicPr>
          <p:cNvPr id="54276" name="Picture 6" descr="f01-06-P37449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6375" y="2636838"/>
            <a:ext cx="6248400" cy="300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Footer Placeholder 2"/>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charset="2"/>
              <a:buChar char="n"/>
              <a:defRPr sz="3200">
                <a:solidFill>
                  <a:schemeClr val="tx1"/>
                </a:solidFill>
                <a:latin typeface="Arial" charset="0"/>
              </a:defRPr>
            </a:lvl1pPr>
            <a:lvl2pPr marL="742950" indent="-285750">
              <a:spcBef>
                <a:spcPct val="20000"/>
              </a:spcBef>
              <a:buClr>
                <a:schemeClr val="hlink"/>
              </a:buClr>
              <a:buSzPct val="55000"/>
              <a:buFont typeface="Wingdings" charset="2"/>
              <a:buChar char="n"/>
              <a:defRPr sz="2800">
                <a:solidFill>
                  <a:schemeClr val="tx1"/>
                </a:solidFill>
                <a:latin typeface="Arial" charset="0"/>
              </a:defRPr>
            </a:lvl2pPr>
            <a:lvl3pPr marL="1143000" indent="-228600">
              <a:spcBef>
                <a:spcPct val="20000"/>
              </a:spcBef>
              <a:buClr>
                <a:schemeClr val="folHlink"/>
              </a:buClr>
              <a:buSzPct val="50000"/>
              <a:buFont typeface="Wingdings" charset="2"/>
              <a:buChar char="n"/>
              <a:defRPr sz="2400">
                <a:solidFill>
                  <a:schemeClr val="tx1"/>
                </a:solidFill>
                <a:latin typeface="Arial" charset="0"/>
              </a:defRPr>
            </a:lvl3pPr>
            <a:lvl4pPr marL="1600200" indent="-228600">
              <a:spcBef>
                <a:spcPct val="20000"/>
              </a:spcBef>
              <a:buClr>
                <a:schemeClr val="accent2"/>
              </a:buClr>
              <a:buSzPct val="55000"/>
              <a:buFont typeface="Wingdings" charset="2"/>
              <a:buChar char="n"/>
              <a:defRPr sz="2000">
                <a:solidFill>
                  <a:schemeClr val="tx1"/>
                </a:solidFill>
                <a:latin typeface="Arial" charset="0"/>
              </a:defRPr>
            </a:lvl4pPr>
            <a:lvl5pPr marL="2057400" indent="-228600">
              <a:spcBef>
                <a:spcPct val="20000"/>
              </a:spcBef>
              <a:buClr>
                <a:schemeClr val="accent1"/>
              </a:buClr>
              <a:buSzPct val="50000"/>
              <a:buFont typeface="Wingdings" charset="2"/>
              <a:buChar char="n"/>
              <a:defRPr sz="2000">
                <a:solidFill>
                  <a:schemeClr val="tx1"/>
                </a:solidFill>
                <a:latin typeface="Arial" charset="0"/>
              </a:defRPr>
            </a:lvl5pPr>
            <a:lvl6pPr marL="25146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6pPr>
            <a:lvl7pPr marL="29718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7pPr>
            <a:lvl8pPr marL="34290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8pPr>
            <a:lvl9pPr marL="38862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9pPr>
          </a:lstStyle>
          <a:p>
            <a:pPr>
              <a:spcBef>
                <a:spcPct val="0"/>
              </a:spcBef>
              <a:buClrTx/>
              <a:buSzTx/>
              <a:buFontTx/>
              <a:buNone/>
            </a:pPr>
            <a:r>
              <a:rPr lang="en-AU" altLang="en-US" sz="1400"/>
              <a:t>Chapter 1 — Computer Abstractions and Technology — </a:t>
            </a:r>
            <a:fld id="{35538394-A625-E245-B613-C7155D141778}" type="slidenum">
              <a:rPr lang="en-AU" altLang="en-US" sz="1400"/>
              <a:pPr>
                <a:spcBef>
                  <a:spcPct val="0"/>
                </a:spcBef>
                <a:buClrTx/>
                <a:buSzTx/>
                <a:buFontTx/>
                <a:buNone/>
              </a:pPr>
              <a:t>27</a:t>
            </a:fld>
            <a:endParaRPr lang="en-AU" altLang="en-US" sz="1400"/>
          </a:p>
        </p:txBody>
      </p:sp>
      <p:sp>
        <p:nvSpPr>
          <p:cNvPr id="56322" name="Rectangle 4"/>
          <p:cNvSpPr>
            <a:spLocks noGrp="1" noChangeArrowheads="1"/>
          </p:cNvSpPr>
          <p:nvPr>
            <p:ph type="title"/>
          </p:nvPr>
        </p:nvSpPr>
        <p:spPr/>
        <p:txBody>
          <a:bodyPr/>
          <a:lstStyle/>
          <a:p>
            <a:pPr eaLnBrk="1" hangingPunct="1"/>
            <a:r>
              <a:rPr lang="en-US" altLang="en-US"/>
              <a:t>Opening the Box</a:t>
            </a:r>
            <a:endParaRPr lang="en-AU" altLang="en-US"/>
          </a:p>
        </p:txBody>
      </p:sp>
      <p:pic>
        <p:nvPicPr>
          <p:cNvPr id="56323"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188" y="1136650"/>
            <a:ext cx="4173537" cy="3589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324"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55875" y="4437063"/>
            <a:ext cx="6480175" cy="195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325" name="TextBox 1"/>
          <p:cNvSpPr txBox="1">
            <a:spLocks noChangeArrowheads="1"/>
          </p:cNvSpPr>
          <p:nvPr/>
        </p:nvSpPr>
        <p:spPr bwMode="auto">
          <a:xfrm>
            <a:off x="5076825" y="1241425"/>
            <a:ext cx="39592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charset="2"/>
              <a:buChar char="n"/>
              <a:defRPr sz="3200">
                <a:solidFill>
                  <a:schemeClr val="tx1"/>
                </a:solidFill>
                <a:latin typeface="Arial" charset="0"/>
              </a:defRPr>
            </a:lvl1pPr>
            <a:lvl2pPr marL="742950" indent="-285750">
              <a:spcBef>
                <a:spcPct val="20000"/>
              </a:spcBef>
              <a:buClr>
                <a:schemeClr val="hlink"/>
              </a:buClr>
              <a:buSzPct val="55000"/>
              <a:buFont typeface="Wingdings" charset="2"/>
              <a:buChar char="n"/>
              <a:defRPr sz="2800">
                <a:solidFill>
                  <a:schemeClr val="tx1"/>
                </a:solidFill>
                <a:latin typeface="Arial" charset="0"/>
              </a:defRPr>
            </a:lvl2pPr>
            <a:lvl3pPr marL="1143000" indent="-228600">
              <a:spcBef>
                <a:spcPct val="20000"/>
              </a:spcBef>
              <a:buClr>
                <a:schemeClr val="folHlink"/>
              </a:buClr>
              <a:buSzPct val="50000"/>
              <a:buFont typeface="Wingdings" charset="2"/>
              <a:buChar char="n"/>
              <a:defRPr sz="2400">
                <a:solidFill>
                  <a:schemeClr val="tx1"/>
                </a:solidFill>
                <a:latin typeface="Arial" charset="0"/>
              </a:defRPr>
            </a:lvl3pPr>
            <a:lvl4pPr marL="1600200" indent="-228600">
              <a:spcBef>
                <a:spcPct val="20000"/>
              </a:spcBef>
              <a:buClr>
                <a:schemeClr val="accent2"/>
              </a:buClr>
              <a:buSzPct val="55000"/>
              <a:buFont typeface="Wingdings" charset="2"/>
              <a:buChar char="n"/>
              <a:defRPr sz="2000">
                <a:solidFill>
                  <a:schemeClr val="tx1"/>
                </a:solidFill>
                <a:latin typeface="Arial" charset="0"/>
              </a:defRPr>
            </a:lvl4pPr>
            <a:lvl5pPr marL="2057400" indent="-228600">
              <a:spcBef>
                <a:spcPct val="20000"/>
              </a:spcBef>
              <a:buClr>
                <a:schemeClr val="accent1"/>
              </a:buClr>
              <a:buSzPct val="50000"/>
              <a:buFont typeface="Wingdings" charset="2"/>
              <a:buChar char="n"/>
              <a:defRPr sz="2000">
                <a:solidFill>
                  <a:schemeClr val="tx1"/>
                </a:solidFill>
                <a:latin typeface="Arial" charset="0"/>
              </a:defRPr>
            </a:lvl5pPr>
            <a:lvl6pPr marL="25146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6pPr>
            <a:lvl7pPr marL="29718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7pPr>
            <a:lvl8pPr marL="34290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8pPr>
            <a:lvl9pPr marL="38862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9pPr>
          </a:lstStyle>
          <a:p>
            <a:pPr>
              <a:spcBef>
                <a:spcPct val="0"/>
              </a:spcBef>
              <a:buClrTx/>
              <a:buSzTx/>
              <a:buFontTx/>
              <a:buNone/>
            </a:pPr>
            <a:r>
              <a:rPr lang="en-US" altLang="en-US" sz="1800"/>
              <a:t>Capacitive multitouch LCD screen</a:t>
            </a:r>
          </a:p>
        </p:txBody>
      </p:sp>
      <p:cxnSp>
        <p:nvCxnSpPr>
          <p:cNvPr id="56326" name="Straight Arrow Connector 3"/>
          <p:cNvCxnSpPr>
            <a:cxnSpLocks noChangeShapeType="1"/>
          </p:cNvCxnSpPr>
          <p:nvPr/>
        </p:nvCxnSpPr>
        <p:spPr bwMode="auto">
          <a:xfrm flipH="1">
            <a:off x="2987675" y="1425575"/>
            <a:ext cx="1944688" cy="347663"/>
          </a:xfrm>
          <a:prstGeom prst="straightConnector1">
            <a:avLst/>
          </a:prstGeom>
          <a:noFill/>
          <a:ln w="9525">
            <a:solidFill>
              <a:schemeClr val="tx1"/>
            </a:solidFill>
            <a:round/>
            <a:headEnd/>
            <a:tailEnd type="arrow" w="med" len="med"/>
          </a:ln>
          <a:extLst>
            <a:ext uri="{909E8E84-426E-40DD-AFC4-6F175D3DCCD1}">
              <a14:hiddenFill xmlns:a14="http://schemas.microsoft.com/office/drawing/2010/main">
                <a:noFill/>
              </a14:hiddenFill>
            </a:ext>
          </a:extLst>
        </p:spPr>
      </p:cxnSp>
      <p:sp>
        <p:nvSpPr>
          <p:cNvPr id="56327" name="TextBox 11"/>
          <p:cNvSpPr txBox="1">
            <a:spLocks noChangeArrowheads="1"/>
          </p:cNvSpPr>
          <p:nvPr/>
        </p:nvSpPr>
        <p:spPr bwMode="auto">
          <a:xfrm>
            <a:off x="5164138" y="1746250"/>
            <a:ext cx="39608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charset="2"/>
              <a:buChar char="n"/>
              <a:defRPr sz="3200">
                <a:solidFill>
                  <a:schemeClr val="tx1"/>
                </a:solidFill>
                <a:latin typeface="Arial" charset="0"/>
              </a:defRPr>
            </a:lvl1pPr>
            <a:lvl2pPr marL="742950" indent="-285750">
              <a:spcBef>
                <a:spcPct val="20000"/>
              </a:spcBef>
              <a:buClr>
                <a:schemeClr val="hlink"/>
              </a:buClr>
              <a:buSzPct val="55000"/>
              <a:buFont typeface="Wingdings" charset="2"/>
              <a:buChar char="n"/>
              <a:defRPr sz="2800">
                <a:solidFill>
                  <a:schemeClr val="tx1"/>
                </a:solidFill>
                <a:latin typeface="Arial" charset="0"/>
              </a:defRPr>
            </a:lvl2pPr>
            <a:lvl3pPr marL="1143000" indent="-228600">
              <a:spcBef>
                <a:spcPct val="20000"/>
              </a:spcBef>
              <a:buClr>
                <a:schemeClr val="folHlink"/>
              </a:buClr>
              <a:buSzPct val="50000"/>
              <a:buFont typeface="Wingdings" charset="2"/>
              <a:buChar char="n"/>
              <a:defRPr sz="2400">
                <a:solidFill>
                  <a:schemeClr val="tx1"/>
                </a:solidFill>
                <a:latin typeface="Arial" charset="0"/>
              </a:defRPr>
            </a:lvl3pPr>
            <a:lvl4pPr marL="1600200" indent="-228600">
              <a:spcBef>
                <a:spcPct val="20000"/>
              </a:spcBef>
              <a:buClr>
                <a:schemeClr val="accent2"/>
              </a:buClr>
              <a:buSzPct val="55000"/>
              <a:buFont typeface="Wingdings" charset="2"/>
              <a:buChar char="n"/>
              <a:defRPr sz="2000">
                <a:solidFill>
                  <a:schemeClr val="tx1"/>
                </a:solidFill>
                <a:latin typeface="Arial" charset="0"/>
              </a:defRPr>
            </a:lvl4pPr>
            <a:lvl5pPr marL="2057400" indent="-228600">
              <a:spcBef>
                <a:spcPct val="20000"/>
              </a:spcBef>
              <a:buClr>
                <a:schemeClr val="accent1"/>
              </a:buClr>
              <a:buSzPct val="50000"/>
              <a:buFont typeface="Wingdings" charset="2"/>
              <a:buChar char="n"/>
              <a:defRPr sz="2000">
                <a:solidFill>
                  <a:schemeClr val="tx1"/>
                </a:solidFill>
                <a:latin typeface="Arial" charset="0"/>
              </a:defRPr>
            </a:lvl5pPr>
            <a:lvl6pPr marL="25146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6pPr>
            <a:lvl7pPr marL="29718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7pPr>
            <a:lvl8pPr marL="34290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8pPr>
            <a:lvl9pPr marL="38862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9pPr>
          </a:lstStyle>
          <a:p>
            <a:pPr>
              <a:spcBef>
                <a:spcPct val="0"/>
              </a:spcBef>
              <a:buClrTx/>
              <a:buSzTx/>
              <a:buFontTx/>
              <a:buNone/>
            </a:pPr>
            <a:r>
              <a:rPr lang="en-US" altLang="en-US" sz="1800"/>
              <a:t>3.8 V, 25 Watt-hour battery</a:t>
            </a:r>
          </a:p>
        </p:txBody>
      </p:sp>
      <p:cxnSp>
        <p:nvCxnSpPr>
          <p:cNvPr id="56328" name="Straight Arrow Connector 12"/>
          <p:cNvCxnSpPr>
            <a:cxnSpLocks noChangeShapeType="1"/>
            <a:stCxn id="56327" idx="1"/>
          </p:cNvCxnSpPr>
          <p:nvPr/>
        </p:nvCxnSpPr>
        <p:spPr bwMode="auto">
          <a:xfrm flipH="1">
            <a:off x="4500563" y="1931988"/>
            <a:ext cx="663575" cy="560387"/>
          </a:xfrm>
          <a:prstGeom prst="straightConnector1">
            <a:avLst/>
          </a:prstGeom>
          <a:noFill/>
          <a:ln w="9525">
            <a:solidFill>
              <a:schemeClr val="tx1"/>
            </a:solidFill>
            <a:round/>
            <a:headEnd/>
            <a:tailEnd type="arrow" w="med" len="med"/>
          </a:ln>
          <a:extLst>
            <a:ext uri="{909E8E84-426E-40DD-AFC4-6F175D3DCCD1}">
              <a14:hiddenFill xmlns:a14="http://schemas.microsoft.com/office/drawing/2010/main">
                <a:noFill/>
              </a14:hiddenFill>
            </a:ext>
          </a:extLst>
        </p:spPr>
      </p:cxnSp>
      <p:sp>
        <p:nvSpPr>
          <p:cNvPr id="56329" name="TextBox 15"/>
          <p:cNvSpPr txBox="1">
            <a:spLocks noChangeArrowheads="1"/>
          </p:cNvSpPr>
          <p:nvPr/>
        </p:nvSpPr>
        <p:spPr bwMode="auto">
          <a:xfrm>
            <a:off x="6081713" y="2565400"/>
            <a:ext cx="212566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charset="2"/>
              <a:buChar char="n"/>
              <a:defRPr sz="3200">
                <a:solidFill>
                  <a:schemeClr val="tx1"/>
                </a:solidFill>
                <a:latin typeface="Arial" charset="0"/>
              </a:defRPr>
            </a:lvl1pPr>
            <a:lvl2pPr marL="742950" indent="-285750">
              <a:spcBef>
                <a:spcPct val="20000"/>
              </a:spcBef>
              <a:buClr>
                <a:schemeClr val="hlink"/>
              </a:buClr>
              <a:buSzPct val="55000"/>
              <a:buFont typeface="Wingdings" charset="2"/>
              <a:buChar char="n"/>
              <a:defRPr sz="2800">
                <a:solidFill>
                  <a:schemeClr val="tx1"/>
                </a:solidFill>
                <a:latin typeface="Arial" charset="0"/>
              </a:defRPr>
            </a:lvl2pPr>
            <a:lvl3pPr marL="1143000" indent="-228600">
              <a:spcBef>
                <a:spcPct val="20000"/>
              </a:spcBef>
              <a:buClr>
                <a:schemeClr val="folHlink"/>
              </a:buClr>
              <a:buSzPct val="50000"/>
              <a:buFont typeface="Wingdings" charset="2"/>
              <a:buChar char="n"/>
              <a:defRPr sz="2400">
                <a:solidFill>
                  <a:schemeClr val="tx1"/>
                </a:solidFill>
                <a:latin typeface="Arial" charset="0"/>
              </a:defRPr>
            </a:lvl3pPr>
            <a:lvl4pPr marL="1600200" indent="-228600">
              <a:spcBef>
                <a:spcPct val="20000"/>
              </a:spcBef>
              <a:buClr>
                <a:schemeClr val="accent2"/>
              </a:buClr>
              <a:buSzPct val="55000"/>
              <a:buFont typeface="Wingdings" charset="2"/>
              <a:buChar char="n"/>
              <a:defRPr sz="2000">
                <a:solidFill>
                  <a:schemeClr val="tx1"/>
                </a:solidFill>
                <a:latin typeface="Arial" charset="0"/>
              </a:defRPr>
            </a:lvl4pPr>
            <a:lvl5pPr marL="2057400" indent="-228600">
              <a:spcBef>
                <a:spcPct val="20000"/>
              </a:spcBef>
              <a:buClr>
                <a:schemeClr val="accent1"/>
              </a:buClr>
              <a:buSzPct val="50000"/>
              <a:buFont typeface="Wingdings" charset="2"/>
              <a:buChar char="n"/>
              <a:defRPr sz="2000">
                <a:solidFill>
                  <a:schemeClr val="tx1"/>
                </a:solidFill>
                <a:latin typeface="Arial" charset="0"/>
              </a:defRPr>
            </a:lvl5pPr>
            <a:lvl6pPr marL="25146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6pPr>
            <a:lvl7pPr marL="29718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7pPr>
            <a:lvl8pPr marL="34290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8pPr>
            <a:lvl9pPr marL="38862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9pPr>
          </a:lstStyle>
          <a:p>
            <a:pPr>
              <a:spcBef>
                <a:spcPct val="0"/>
              </a:spcBef>
              <a:buClrTx/>
              <a:buSzTx/>
              <a:buFontTx/>
              <a:buNone/>
            </a:pPr>
            <a:r>
              <a:rPr lang="en-US" altLang="en-US" sz="1800"/>
              <a:t>Computer board</a:t>
            </a:r>
          </a:p>
        </p:txBody>
      </p:sp>
      <p:cxnSp>
        <p:nvCxnSpPr>
          <p:cNvPr id="56330" name="Straight Arrow Connector 16"/>
          <p:cNvCxnSpPr>
            <a:cxnSpLocks noChangeShapeType="1"/>
          </p:cNvCxnSpPr>
          <p:nvPr/>
        </p:nvCxnSpPr>
        <p:spPr bwMode="auto">
          <a:xfrm flipH="1">
            <a:off x="2698750" y="2751138"/>
            <a:ext cx="3313113" cy="1182687"/>
          </a:xfrm>
          <a:prstGeom prst="straightConnector1">
            <a:avLst/>
          </a:prstGeom>
          <a:noFill/>
          <a:ln w="9525">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56331" name="Straight Arrow Connector 19"/>
          <p:cNvCxnSpPr>
            <a:cxnSpLocks noChangeShapeType="1"/>
            <a:stCxn id="56329" idx="2"/>
          </p:cNvCxnSpPr>
          <p:nvPr/>
        </p:nvCxnSpPr>
        <p:spPr bwMode="auto">
          <a:xfrm flipH="1">
            <a:off x="6227763" y="2935288"/>
            <a:ext cx="917575" cy="1501775"/>
          </a:xfrm>
          <a:prstGeom prst="straightConnector1">
            <a:avLst/>
          </a:prstGeom>
          <a:noFill/>
          <a:ln w="9525">
            <a:solidFill>
              <a:schemeClr val="tx1"/>
            </a:solidFill>
            <a:round/>
            <a:headEnd/>
            <a:tailEnd type="arrow" w="med" len="med"/>
          </a:ln>
          <a:extLst>
            <a:ext uri="{909E8E84-426E-40DD-AFC4-6F175D3DCCD1}">
              <a14:hiddenFill xmlns:a14="http://schemas.microsoft.com/office/drawing/2010/main">
                <a:noFill/>
              </a14:hiddenFill>
            </a:ext>
          </a:extLst>
        </p:spPr>
      </p:cxn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charset="2"/>
              <a:buChar char="n"/>
              <a:defRPr sz="3200">
                <a:solidFill>
                  <a:schemeClr val="tx1"/>
                </a:solidFill>
                <a:latin typeface="Arial" charset="0"/>
              </a:defRPr>
            </a:lvl1pPr>
            <a:lvl2pPr marL="742950" indent="-285750">
              <a:spcBef>
                <a:spcPct val="20000"/>
              </a:spcBef>
              <a:buClr>
                <a:schemeClr val="hlink"/>
              </a:buClr>
              <a:buSzPct val="55000"/>
              <a:buFont typeface="Wingdings" charset="2"/>
              <a:buChar char="n"/>
              <a:defRPr sz="2800">
                <a:solidFill>
                  <a:schemeClr val="tx1"/>
                </a:solidFill>
                <a:latin typeface="Arial" charset="0"/>
              </a:defRPr>
            </a:lvl2pPr>
            <a:lvl3pPr marL="1143000" indent="-228600">
              <a:spcBef>
                <a:spcPct val="20000"/>
              </a:spcBef>
              <a:buClr>
                <a:schemeClr val="folHlink"/>
              </a:buClr>
              <a:buSzPct val="50000"/>
              <a:buFont typeface="Wingdings" charset="2"/>
              <a:buChar char="n"/>
              <a:defRPr sz="2400">
                <a:solidFill>
                  <a:schemeClr val="tx1"/>
                </a:solidFill>
                <a:latin typeface="Arial" charset="0"/>
              </a:defRPr>
            </a:lvl3pPr>
            <a:lvl4pPr marL="1600200" indent="-228600">
              <a:spcBef>
                <a:spcPct val="20000"/>
              </a:spcBef>
              <a:buClr>
                <a:schemeClr val="accent2"/>
              </a:buClr>
              <a:buSzPct val="55000"/>
              <a:buFont typeface="Wingdings" charset="2"/>
              <a:buChar char="n"/>
              <a:defRPr sz="2000">
                <a:solidFill>
                  <a:schemeClr val="tx1"/>
                </a:solidFill>
                <a:latin typeface="Arial" charset="0"/>
              </a:defRPr>
            </a:lvl4pPr>
            <a:lvl5pPr marL="2057400" indent="-228600">
              <a:spcBef>
                <a:spcPct val="20000"/>
              </a:spcBef>
              <a:buClr>
                <a:schemeClr val="accent1"/>
              </a:buClr>
              <a:buSzPct val="50000"/>
              <a:buFont typeface="Wingdings" charset="2"/>
              <a:buChar char="n"/>
              <a:defRPr sz="2000">
                <a:solidFill>
                  <a:schemeClr val="tx1"/>
                </a:solidFill>
                <a:latin typeface="Arial" charset="0"/>
              </a:defRPr>
            </a:lvl5pPr>
            <a:lvl6pPr marL="25146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6pPr>
            <a:lvl7pPr marL="29718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7pPr>
            <a:lvl8pPr marL="34290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8pPr>
            <a:lvl9pPr marL="38862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9pPr>
          </a:lstStyle>
          <a:p>
            <a:pPr>
              <a:spcBef>
                <a:spcPct val="0"/>
              </a:spcBef>
              <a:buClrTx/>
              <a:buSzTx/>
              <a:buFontTx/>
              <a:buNone/>
            </a:pPr>
            <a:r>
              <a:rPr lang="en-AU" altLang="en-US" sz="1400"/>
              <a:t>Chapter 1 — Computer Abstractions and Technology — </a:t>
            </a:r>
            <a:fld id="{6A977302-2734-8B46-A110-8C8518E029E4}" type="slidenum">
              <a:rPr lang="en-AU" altLang="en-US" sz="1400"/>
              <a:pPr>
                <a:spcBef>
                  <a:spcPct val="0"/>
                </a:spcBef>
                <a:buClrTx/>
                <a:buSzTx/>
                <a:buFontTx/>
                <a:buNone/>
              </a:pPr>
              <a:t>28</a:t>
            </a:fld>
            <a:endParaRPr lang="en-AU" altLang="en-US" sz="1400"/>
          </a:p>
        </p:txBody>
      </p:sp>
      <p:sp>
        <p:nvSpPr>
          <p:cNvPr id="58370" name="Rectangle 2"/>
          <p:cNvSpPr>
            <a:spLocks noGrp="1" noChangeArrowheads="1"/>
          </p:cNvSpPr>
          <p:nvPr>
            <p:ph type="title"/>
          </p:nvPr>
        </p:nvSpPr>
        <p:spPr/>
        <p:txBody>
          <a:bodyPr/>
          <a:lstStyle/>
          <a:p>
            <a:pPr eaLnBrk="1" hangingPunct="1"/>
            <a:r>
              <a:rPr lang="en-US" altLang="en-US"/>
              <a:t>Inside the Processor (CPU)</a:t>
            </a:r>
          </a:p>
        </p:txBody>
      </p:sp>
      <p:sp>
        <p:nvSpPr>
          <p:cNvPr id="58371" name="Rectangle 3"/>
          <p:cNvSpPr>
            <a:spLocks noGrp="1" noChangeArrowheads="1"/>
          </p:cNvSpPr>
          <p:nvPr>
            <p:ph type="body" idx="1"/>
          </p:nvPr>
        </p:nvSpPr>
        <p:spPr/>
        <p:txBody>
          <a:bodyPr/>
          <a:lstStyle/>
          <a:p>
            <a:pPr eaLnBrk="1" hangingPunct="1"/>
            <a:r>
              <a:rPr lang="en-US" altLang="en-US" dirty="0"/>
              <a:t>Datapath: performs operations on data</a:t>
            </a:r>
          </a:p>
          <a:p>
            <a:pPr eaLnBrk="1" hangingPunct="1"/>
            <a:r>
              <a:rPr lang="en-US" altLang="en-US" dirty="0"/>
              <a:t>Control: sequences </a:t>
            </a:r>
            <a:r>
              <a:rPr lang="en-US" altLang="en-US" dirty="0" err="1"/>
              <a:t>datapath</a:t>
            </a:r>
            <a:r>
              <a:rPr lang="en-US" altLang="en-US" dirty="0"/>
              <a:t>, memory, ...</a:t>
            </a:r>
          </a:p>
          <a:p>
            <a:pPr eaLnBrk="1" hangingPunct="1"/>
            <a:r>
              <a:rPr lang="en-US" altLang="en-US" dirty="0"/>
              <a:t>Cache memory</a:t>
            </a:r>
          </a:p>
          <a:p>
            <a:pPr lvl="1" eaLnBrk="1" hangingPunct="1"/>
            <a:r>
              <a:rPr lang="en-US" altLang="en-US" dirty="0"/>
              <a:t>Small fast memory for immediate access to data</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charset="2"/>
              <a:buChar char="n"/>
              <a:defRPr sz="3200">
                <a:solidFill>
                  <a:schemeClr val="tx1"/>
                </a:solidFill>
                <a:latin typeface="Arial" charset="0"/>
              </a:defRPr>
            </a:lvl1pPr>
            <a:lvl2pPr marL="742950" indent="-285750">
              <a:spcBef>
                <a:spcPct val="20000"/>
              </a:spcBef>
              <a:buClr>
                <a:schemeClr val="hlink"/>
              </a:buClr>
              <a:buSzPct val="55000"/>
              <a:buFont typeface="Wingdings" charset="2"/>
              <a:buChar char="n"/>
              <a:defRPr sz="2800">
                <a:solidFill>
                  <a:schemeClr val="tx1"/>
                </a:solidFill>
                <a:latin typeface="Arial" charset="0"/>
              </a:defRPr>
            </a:lvl2pPr>
            <a:lvl3pPr marL="1143000" indent="-228600">
              <a:spcBef>
                <a:spcPct val="20000"/>
              </a:spcBef>
              <a:buClr>
                <a:schemeClr val="folHlink"/>
              </a:buClr>
              <a:buSzPct val="50000"/>
              <a:buFont typeface="Wingdings" charset="2"/>
              <a:buChar char="n"/>
              <a:defRPr sz="2400">
                <a:solidFill>
                  <a:schemeClr val="tx1"/>
                </a:solidFill>
                <a:latin typeface="Arial" charset="0"/>
              </a:defRPr>
            </a:lvl3pPr>
            <a:lvl4pPr marL="1600200" indent="-228600">
              <a:spcBef>
                <a:spcPct val="20000"/>
              </a:spcBef>
              <a:buClr>
                <a:schemeClr val="accent2"/>
              </a:buClr>
              <a:buSzPct val="55000"/>
              <a:buFont typeface="Wingdings" charset="2"/>
              <a:buChar char="n"/>
              <a:defRPr sz="2000">
                <a:solidFill>
                  <a:schemeClr val="tx1"/>
                </a:solidFill>
                <a:latin typeface="Arial" charset="0"/>
              </a:defRPr>
            </a:lvl4pPr>
            <a:lvl5pPr marL="2057400" indent="-228600">
              <a:spcBef>
                <a:spcPct val="20000"/>
              </a:spcBef>
              <a:buClr>
                <a:schemeClr val="accent1"/>
              </a:buClr>
              <a:buSzPct val="50000"/>
              <a:buFont typeface="Wingdings" charset="2"/>
              <a:buChar char="n"/>
              <a:defRPr sz="2000">
                <a:solidFill>
                  <a:schemeClr val="tx1"/>
                </a:solidFill>
                <a:latin typeface="Arial" charset="0"/>
              </a:defRPr>
            </a:lvl5pPr>
            <a:lvl6pPr marL="25146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6pPr>
            <a:lvl7pPr marL="29718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7pPr>
            <a:lvl8pPr marL="34290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8pPr>
            <a:lvl9pPr marL="38862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9pPr>
          </a:lstStyle>
          <a:p>
            <a:pPr>
              <a:spcBef>
                <a:spcPct val="0"/>
              </a:spcBef>
              <a:buClrTx/>
              <a:buSzTx/>
              <a:buFontTx/>
              <a:buNone/>
            </a:pPr>
            <a:r>
              <a:rPr lang="en-AU" altLang="en-US" sz="1400"/>
              <a:t>Chapter 1 — Computer Abstractions and Technology — </a:t>
            </a:r>
            <a:fld id="{2A0273D8-C97B-6641-907C-E29A8AE03269}" type="slidenum">
              <a:rPr lang="en-AU" altLang="en-US" sz="1400"/>
              <a:pPr>
                <a:spcBef>
                  <a:spcPct val="0"/>
                </a:spcBef>
                <a:buClrTx/>
                <a:buSzTx/>
                <a:buFontTx/>
                <a:buNone/>
              </a:pPr>
              <a:t>29</a:t>
            </a:fld>
            <a:endParaRPr lang="en-AU" altLang="en-US" sz="1400"/>
          </a:p>
        </p:txBody>
      </p:sp>
      <p:sp>
        <p:nvSpPr>
          <p:cNvPr id="60418" name="Rectangle 2"/>
          <p:cNvSpPr>
            <a:spLocks noGrp="1" noChangeArrowheads="1"/>
          </p:cNvSpPr>
          <p:nvPr>
            <p:ph type="title"/>
          </p:nvPr>
        </p:nvSpPr>
        <p:spPr/>
        <p:txBody>
          <a:bodyPr/>
          <a:lstStyle/>
          <a:p>
            <a:pPr eaLnBrk="1" hangingPunct="1"/>
            <a:r>
              <a:rPr lang="en-US" altLang="en-US"/>
              <a:t>Inside the Processor</a:t>
            </a:r>
            <a:endParaRPr lang="en-AU" altLang="en-US"/>
          </a:p>
        </p:txBody>
      </p:sp>
      <p:sp>
        <p:nvSpPr>
          <p:cNvPr id="60419" name="Rectangle 19"/>
          <p:cNvSpPr>
            <a:spLocks noGrp="1" noChangeArrowheads="1"/>
          </p:cNvSpPr>
          <p:nvPr>
            <p:ph type="body" idx="1"/>
          </p:nvPr>
        </p:nvSpPr>
        <p:spPr>
          <a:xfrm>
            <a:off x="684213" y="1125538"/>
            <a:ext cx="8270875" cy="719137"/>
          </a:xfrm>
        </p:spPr>
        <p:txBody>
          <a:bodyPr/>
          <a:lstStyle/>
          <a:p>
            <a:pPr eaLnBrk="1" hangingPunct="1"/>
            <a:r>
              <a:rPr lang="en-US" altLang="en-US"/>
              <a:t>Apple A5</a:t>
            </a:r>
          </a:p>
        </p:txBody>
      </p:sp>
      <p:pic>
        <p:nvPicPr>
          <p:cNvPr id="60420"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00338" y="1773238"/>
            <a:ext cx="3833812" cy="4611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Title 1"/>
          <p:cNvSpPr>
            <a:spLocks noGrp="1"/>
          </p:cNvSpPr>
          <p:nvPr>
            <p:ph type="title"/>
          </p:nvPr>
        </p:nvSpPr>
        <p:spPr/>
        <p:txBody>
          <a:bodyPr/>
          <a:lstStyle/>
          <a:p>
            <a:r>
              <a:rPr lang="en-US" altLang="en-US"/>
              <a:t>Syllabus and Webpage</a:t>
            </a:r>
          </a:p>
        </p:txBody>
      </p:sp>
      <p:sp>
        <p:nvSpPr>
          <p:cNvPr id="21506" name="Content Placeholder 2"/>
          <p:cNvSpPr>
            <a:spLocks noGrp="1"/>
          </p:cNvSpPr>
          <p:nvPr>
            <p:ph idx="1"/>
          </p:nvPr>
        </p:nvSpPr>
        <p:spPr/>
        <p:txBody>
          <a:bodyPr/>
          <a:lstStyle/>
          <a:p>
            <a:r>
              <a:rPr lang="en-US" altLang="en-US" dirty="0"/>
              <a:t>Course webpage: </a:t>
            </a:r>
            <a:r>
              <a:rPr lang="en-US" altLang="en-US" dirty="0" err="1"/>
              <a:t>robertutterback.github.io</a:t>
            </a:r>
            <a:r>
              <a:rPr lang="en-US" altLang="en-US"/>
              <a:t>/courses/comp230/f18/</a:t>
            </a:r>
          </a:p>
          <a:p>
            <a:r>
              <a:rPr lang="en-US" altLang="en-US" dirty="0"/>
              <a:t>Serves as syllabus and schedule</a:t>
            </a:r>
          </a:p>
          <a:p>
            <a:r>
              <a:rPr lang="en-US" altLang="en-US" dirty="0"/>
              <a:t>Assignments will be released there</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charset="2"/>
              <a:buChar char="n"/>
              <a:defRPr sz="3200">
                <a:solidFill>
                  <a:schemeClr val="tx1"/>
                </a:solidFill>
                <a:latin typeface="Arial" charset="0"/>
              </a:defRPr>
            </a:lvl1pPr>
            <a:lvl2pPr marL="742950" indent="-285750">
              <a:spcBef>
                <a:spcPct val="20000"/>
              </a:spcBef>
              <a:buClr>
                <a:schemeClr val="hlink"/>
              </a:buClr>
              <a:buSzPct val="55000"/>
              <a:buFont typeface="Wingdings" charset="2"/>
              <a:buChar char="n"/>
              <a:defRPr sz="2800">
                <a:solidFill>
                  <a:schemeClr val="tx1"/>
                </a:solidFill>
                <a:latin typeface="Arial" charset="0"/>
              </a:defRPr>
            </a:lvl2pPr>
            <a:lvl3pPr marL="1143000" indent="-228600">
              <a:spcBef>
                <a:spcPct val="20000"/>
              </a:spcBef>
              <a:buClr>
                <a:schemeClr val="folHlink"/>
              </a:buClr>
              <a:buSzPct val="50000"/>
              <a:buFont typeface="Wingdings" charset="2"/>
              <a:buChar char="n"/>
              <a:defRPr sz="2400">
                <a:solidFill>
                  <a:schemeClr val="tx1"/>
                </a:solidFill>
                <a:latin typeface="Arial" charset="0"/>
              </a:defRPr>
            </a:lvl3pPr>
            <a:lvl4pPr marL="1600200" indent="-228600">
              <a:spcBef>
                <a:spcPct val="20000"/>
              </a:spcBef>
              <a:buClr>
                <a:schemeClr val="accent2"/>
              </a:buClr>
              <a:buSzPct val="55000"/>
              <a:buFont typeface="Wingdings" charset="2"/>
              <a:buChar char="n"/>
              <a:defRPr sz="2000">
                <a:solidFill>
                  <a:schemeClr val="tx1"/>
                </a:solidFill>
                <a:latin typeface="Arial" charset="0"/>
              </a:defRPr>
            </a:lvl4pPr>
            <a:lvl5pPr marL="2057400" indent="-228600">
              <a:spcBef>
                <a:spcPct val="20000"/>
              </a:spcBef>
              <a:buClr>
                <a:schemeClr val="accent1"/>
              </a:buClr>
              <a:buSzPct val="50000"/>
              <a:buFont typeface="Wingdings" charset="2"/>
              <a:buChar char="n"/>
              <a:defRPr sz="2000">
                <a:solidFill>
                  <a:schemeClr val="tx1"/>
                </a:solidFill>
                <a:latin typeface="Arial" charset="0"/>
              </a:defRPr>
            </a:lvl5pPr>
            <a:lvl6pPr marL="25146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6pPr>
            <a:lvl7pPr marL="29718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7pPr>
            <a:lvl8pPr marL="34290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8pPr>
            <a:lvl9pPr marL="38862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9pPr>
          </a:lstStyle>
          <a:p>
            <a:pPr>
              <a:spcBef>
                <a:spcPct val="0"/>
              </a:spcBef>
              <a:buClrTx/>
              <a:buSzTx/>
              <a:buFontTx/>
              <a:buNone/>
            </a:pPr>
            <a:r>
              <a:rPr lang="en-AU" altLang="en-US" sz="1400"/>
              <a:t>Chapter 1 — Computer Abstractions and Technology — </a:t>
            </a:r>
            <a:fld id="{88677829-CD5E-D742-B8B0-FAF8BB4FAE03}" type="slidenum">
              <a:rPr lang="en-AU" altLang="en-US" sz="1400"/>
              <a:pPr>
                <a:spcBef>
                  <a:spcPct val="0"/>
                </a:spcBef>
                <a:buClrTx/>
                <a:buSzTx/>
                <a:buFontTx/>
                <a:buNone/>
              </a:pPr>
              <a:t>30</a:t>
            </a:fld>
            <a:endParaRPr lang="en-AU" altLang="en-US" sz="1400"/>
          </a:p>
        </p:txBody>
      </p:sp>
      <p:sp>
        <p:nvSpPr>
          <p:cNvPr id="62466" name="Rectangle 2"/>
          <p:cNvSpPr>
            <a:spLocks noGrp="1" noChangeArrowheads="1"/>
          </p:cNvSpPr>
          <p:nvPr>
            <p:ph type="title"/>
          </p:nvPr>
        </p:nvSpPr>
        <p:spPr/>
        <p:txBody>
          <a:bodyPr/>
          <a:lstStyle/>
          <a:p>
            <a:pPr eaLnBrk="1" hangingPunct="1"/>
            <a:r>
              <a:rPr lang="en-US" altLang="en-US"/>
              <a:t>Abstractions</a:t>
            </a:r>
          </a:p>
        </p:txBody>
      </p:sp>
      <p:sp>
        <p:nvSpPr>
          <p:cNvPr id="62467" name="Rectangle 3"/>
          <p:cNvSpPr>
            <a:spLocks noGrp="1" noChangeArrowheads="1"/>
          </p:cNvSpPr>
          <p:nvPr>
            <p:ph type="body" idx="1"/>
          </p:nvPr>
        </p:nvSpPr>
        <p:spPr>
          <a:xfrm>
            <a:off x="684213" y="1700213"/>
            <a:ext cx="8270875" cy="4537075"/>
          </a:xfrm>
        </p:spPr>
        <p:txBody>
          <a:bodyPr/>
          <a:lstStyle/>
          <a:p>
            <a:pPr eaLnBrk="1" hangingPunct="1"/>
            <a:r>
              <a:rPr lang="en-US" altLang="en-US"/>
              <a:t>Abstraction helps us deal with complexity</a:t>
            </a:r>
          </a:p>
          <a:p>
            <a:pPr lvl="1" eaLnBrk="1" hangingPunct="1"/>
            <a:r>
              <a:rPr lang="en-US" altLang="en-US"/>
              <a:t>Hide lower-level detail</a:t>
            </a:r>
          </a:p>
          <a:p>
            <a:pPr eaLnBrk="1" hangingPunct="1"/>
            <a:r>
              <a:rPr lang="en-US" altLang="en-US"/>
              <a:t>Instruction set architecture (ISA)</a:t>
            </a:r>
          </a:p>
          <a:p>
            <a:pPr lvl="1" eaLnBrk="1" hangingPunct="1"/>
            <a:r>
              <a:rPr lang="en-US" altLang="en-US"/>
              <a:t>The hardware/software interface</a:t>
            </a:r>
          </a:p>
          <a:p>
            <a:pPr eaLnBrk="1" hangingPunct="1"/>
            <a:r>
              <a:rPr lang="en-US" altLang="en-US"/>
              <a:t>Application binary interface</a:t>
            </a:r>
          </a:p>
          <a:p>
            <a:pPr lvl="1" eaLnBrk="1" hangingPunct="1"/>
            <a:r>
              <a:rPr lang="en-US" altLang="en-US"/>
              <a:t>The ISA plus system software interface</a:t>
            </a:r>
          </a:p>
          <a:p>
            <a:pPr eaLnBrk="1" hangingPunct="1"/>
            <a:r>
              <a:rPr lang="en-US" altLang="en-US"/>
              <a:t>Implementation</a:t>
            </a:r>
          </a:p>
          <a:p>
            <a:pPr lvl="1" eaLnBrk="1" hangingPunct="1"/>
            <a:r>
              <a:rPr lang="en-US" altLang="en-US"/>
              <a:t>The details underlying and interface</a:t>
            </a:r>
          </a:p>
        </p:txBody>
      </p:sp>
      <p:sp>
        <p:nvSpPr>
          <p:cNvPr id="62468" name="Text Box 5"/>
          <p:cNvSpPr txBox="1">
            <a:spLocks noChangeArrowheads="1"/>
          </p:cNvSpPr>
          <p:nvPr/>
        </p:nvSpPr>
        <p:spPr bwMode="auto">
          <a:xfrm>
            <a:off x="684213" y="1187450"/>
            <a:ext cx="2825750" cy="45720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charset="2"/>
              <a:buChar char="n"/>
              <a:defRPr sz="3200">
                <a:solidFill>
                  <a:schemeClr val="tx1"/>
                </a:solidFill>
                <a:latin typeface="Arial" charset="0"/>
              </a:defRPr>
            </a:lvl1pPr>
            <a:lvl2pPr marL="742950" indent="-285750">
              <a:spcBef>
                <a:spcPct val="20000"/>
              </a:spcBef>
              <a:buClr>
                <a:schemeClr val="hlink"/>
              </a:buClr>
              <a:buSzPct val="55000"/>
              <a:buFont typeface="Wingdings" charset="2"/>
              <a:buChar char="n"/>
              <a:defRPr sz="2800">
                <a:solidFill>
                  <a:schemeClr val="tx1"/>
                </a:solidFill>
                <a:latin typeface="Arial" charset="0"/>
              </a:defRPr>
            </a:lvl2pPr>
            <a:lvl3pPr marL="1143000" indent="-228600">
              <a:spcBef>
                <a:spcPct val="20000"/>
              </a:spcBef>
              <a:buClr>
                <a:schemeClr val="folHlink"/>
              </a:buClr>
              <a:buSzPct val="50000"/>
              <a:buFont typeface="Wingdings" charset="2"/>
              <a:buChar char="n"/>
              <a:defRPr sz="2400">
                <a:solidFill>
                  <a:schemeClr val="tx1"/>
                </a:solidFill>
                <a:latin typeface="Arial" charset="0"/>
              </a:defRPr>
            </a:lvl3pPr>
            <a:lvl4pPr marL="1600200" indent="-228600">
              <a:spcBef>
                <a:spcPct val="20000"/>
              </a:spcBef>
              <a:buClr>
                <a:schemeClr val="accent2"/>
              </a:buClr>
              <a:buSzPct val="55000"/>
              <a:buFont typeface="Wingdings" charset="2"/>
              <a:buChar char="n"/>
              <a:defRPr sz="2000">
                <a:solidFill>
                  <a:schemeClr val="tx1"/>
                </a:solidFill>
                <a:latin typeface="Arial" charset="0"/>
              </a:defRPr>
            </a:lvl4pPr>
            <a:lvl5pPr marL="2057400" indent="-228600">
              <a:spcBef>
                <a:spcPct val="20000"/>
              </a:spcBef>
              <a:buClr>
                <a:schemeClr val="accent1"/>
              </a:buClr>
              <a:buSzPct val="50000"/>
              <a:buFont typeface="Wingdings" charset="2"/>
              <a:buChar char="n"/>
              <a:defRPr sz="2000">
                <a:solidFill>
                  <a:schemeClr val="tx1"/>
                </a:solidFill>
                <a:latin typeface="Arial" charset="0"/>
              </a:defRPr>
            </a:lvl5pPr>
            <a:lvl6pPr marL="25146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6pPr>
            <a:lvl7pPr marL="29718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7pPr>
            <a:lvl8pPr marL="34290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8pPr>
            <a:lvl9pPr marL="38862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9pPr>
          </a:lstStyle>
          <a:p>
            <a:pPr>
              <a:spcBef>
                <a:spcPct val="0"/>
              </a:spcBef>
              <a:buClrTx/>
              <a:buSzTx/>
              <a:buFontTx/>
              <a:buNone/>
            </a:pPr>
            <a:r>
              <a:rPr lang="en-US" altLang="en-US" sz="2400" b="1">
                <a:solidFill>
                  <a:schemeClr val="folHlink"/>
                </a:solidFill>
                <a:latin typeface="Arial Black" charset="0"/>
              </a:rPr>
              <a:t>The BIG Picture</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Footer Placeholder 4"/>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charset="2"/>
              <a:buChar char="n"/>
              <a:defRPr sz="3200">
                <a:solidFill>
                  <a:schemeClr val="tx1"/>
                </a:solidFill>
                <a:latin typeface="Arial" charset="0"/>
              </a:defRPr>
            </a:lvl1pPr>
            <a:lvl2pPr marL="742950" indent="-285750">
              <a:spcBef>
                <a:spcPct val="20000"/>
              </a:spcBef>
              <a:buClr>
                <a:schemeClr val="hlink"/>
              </a:buClr>
              <a:buSzPct val="55000"/>
              <a:buFont typeface="Wingdings" charset="2"/>
              <a:buChar char="n"/>
              <a:defRPr sz="2800">
                <a:solidFill>
                  <a:schemeClr val="tx1"/>
                </a:solidFill>
                <a:latin typeface="Arial" charset="0"/>
              </a:defRPr>
            </a:lvl2pPr>
            <a:lvl3pPr marL="1143000" indent="-228600">
              <a:spcBef>
                <a:spcPct val="20000"/>
              </a:spcBef>
              <a:buClr>
                <a:schemeClr val="folHlink"/>
              </a:buClr>
              <a:buSzPct val="50000"/>
              <a:buFont typeface="Wingdings" charset="2"/>
              <a:buChar char="n"/>
              <a:defRPr sz="2400">
                <a:solidFill>
                  <a:schemeClr val="tx1"/>
                </a:solidFill>
                <a:latin typeface="Arial" charset="0"/>
              </a:defRPr>
            </a:lvl3pPr>
            <a:lvl4pPr marL="1600200" indent="-228600">
              <a:spcBef>
                <a:spcPct val="20000"/>
              </a:spcBef>
              <a:buClr>
                <a:schemeClr val="accent2"/>
              </a:buClr>
              <a:buSzPct val="55000"/>
              <a:buFont typeface="Wingdings" charset="2"/>
              <a:buChar char="n"/>
              <a:defRPr sz="2000">
                <a:solidFill>
                  <a:schemeClr val="tx1"/>
                </a:solidFill>
                <a:latin typeface="Arial" charset="0"/>
              </a:defRPr>
            </a:lvl4pPr>
            <a:lvl5pPr marL="2057400" indent="-228600">
              <a:spcBef>
                <a:spcPct val="20000"/>
              </a:spcBef>
              <a:buClr>
                <a:schemeClr val="accent1"/>
              </a:buClr>
              <a:buSzPct val="50000"/>
              <a:buFont typeface="Wingdings" charset="2"/>
              <a:buChar char="n"/>
              <a:defRPr sz="2000">
                <a:solidFill>
                  <a:schemeClr val="tx1"/>
                </a:solidFill>
                <a:latin typeface="Arial" charset="0"/>
              </a:defRPr>
            </a:lvl5pPr>
            <a:lvl6pPr marL="25146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6pPr>
            <a:lvl7pPr marL="29718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7pPr>
            <a:lvl8pPr marL="34290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8pPr>
            <a:lvl9pPr marL="38862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9pPr>
          </a:lstStyle>
          <a:p>
            <a:pPr>
              <a:spcBef>
                <a:spcPct val="0"/>
              </a:spcBef>
              <a:buClrTx/>
              <a:buSzTx/>
              <a:buFontTx/>
              <a:buNone/>
            </a:pPr>
            <a:r>
              <a:rPr lang="en-AU" altLang="en-US" sz="1400"/>
              <a:t>Chapter 1 — Computer Abstractions and Technology — </a:t>
            </a:r>
            <a:fld id="{7B8B3B57-4043-2046-9FF8-90FB3E24FD9C}" type="slidenum">
              <a:rPr lang="en-AU" altLang="en-US" sz="1400"/>
              <a:pPr>
                <a:spcBef>
                  <a:spcPct val="0"/>
                </a:spcBef>
                <a:buClrTx/>
                <a:buSzTx/>
                <a:buFontTx/>
                <a:buNone/>
              </a:pPr>
              <a:t>31</a:t>
            </a:fld>
            <a:endParaRPr lang="en-AU" altLang="en-US" sz="1400"/>
          </a:p>
        </p:txBody>
      </p:sp>
      <p:pic>
        <p:nvPicPr>
          <p:cNvPr id="64514" name="Picture 11" descr="flash-card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48425" y="1196975"/>
            <a:ext cx="2695575" cy="2030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515" name="Rectangle 2"/>
          <p:cNvSpPr>
            <a:spLocks noGrp="1" noChangeArrowheads="1"/>
          </p:cNvSpPr>
          <p:nvPr>
            <p:ph type="title"/>
          </p:nvPr>
        </p:nvSpPr>
        <p:spPr/>
        <p:txBody>
          <a:bodyPr/>
          <a:lstStyle/>
          <a:p>
            <a:pPr eaLnBrk="1" hangingPunct="1"/>
            <a:r>
              <a:rPr lang="en-US" altLang="en-US"/>
              <a:t>A Safe Place for Data</a:t>
            </a:r>
          </a:p>
        </p:txBody>
      </p:sp>
      <p:sp>
        <p:nvSpPr>
          <p:cNvPr id="64516" name="Rectangle 3"/>
          <p:cNvSpPr>
            <a:spLocks noGrp="1" noChangeArrowheads="1"/>
          </p:cNvSpPr>
          <p:nvPr>
            <p:ph type="body" sz="half" idx="1"/>
          </p:nvPr>
        </p:nvSpPr>
        <p:spPr/>
        <p:txBody>
          <a:bodyPr/>
          <a:lstStyle/>
          <a:p>
            <a:pPr eaLnBrk="1" hangingPunct="1"/>
            <a:r>
              <a:rPr lang="en-US" altLang="en-US" sz="2400" dirty="0"/>
              <a:t>Volatile main memory (RAM)</a:t>
            </a:r>
          </a:p>
          <a:p>
            <a:pPr lvl="1" eaLnBrk="1" hangingPunct="1"/>
            <a:r>
              <a:rPr lang="en-US" altLang="en-US" sz="2000" dirty="0"/>
              <a:t>Loses instructions and data when power off</a:t>
            </a:r>
          </a:p>
          <a:p>
            <a:pPr eaLnBrk="1" hangingPunct="1"/>
            <a:r>
              <a:rPr lang="en-US" altLang="en-US" sz="2400" dirty="0"/>
              <a:t>Non-volatile secondary memory</a:t>
            </a:r>
          </a:p>
          <a:p>
            <a:pPr lvl="1" eaLnBrk="1" hangingPunct="1"/>
            <a:r>
              <a:rPr lang="en-US" altLang="en-US" sz="2000" dirty="0"/>
              <a:t>Magnetic disk</a:t>
            </a:r>
          </a:p>
          <a:p>
            <a:pPr lvl="1" eaLnBrk="1" hangingPunct="1"/>
            <a:r>
              <a:rPr lang="en-US" altLang="en-US" sz="2000" dirty="0"/>
              <a:t>Flash memory</a:t>
            </a:r>
          </a:p>
          <a:p>
            <a:pPr lvl="1" eaLnBrk="1" hangingPunct="1"/>
            <a:r>
              <a:rPr lang="en-US" altLang="en-US" sz="2000" dirty="0"/>
              <a:t>Optical disk (CDROM, DVD)</a:t>
            </a:r>
          </a:p>
        </p:txBody>
      </p:sp>
      <p:pic>
        <p:nvPicPr>
          <p:cNvPr id="64517" name="Picture 9" descr="hard-disk-driv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188" y="3716338"/>
            <a:ext cx="4537075" cy="2557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518" name="Picture 10" descr="flash-memory-exploded"/>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59563" y="3141663"/>
            <a:ext cx="1828800"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519" name="Picture 12" descr="dvd-driv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08625" y="4797425"/>
            <a:ext cx="2454275" cy="145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charset="2"/>
              <a:buChar char="n"/>
              <a:defRPr sz="3200">
                <a:solidFill>
                  <a:schemeClr val="tx1"/>
                </a:solidFill>
                <a:latin typeface="Arial" charset="0"/>
              </a:defRPr>
            </a:lvl1pPr>
            <a:lvl2pPr marL="742950" indent="-285750">
              <a:spcBef>
                <a:spcPct val="20000"/>
              </a:spcBef>
              <a:buClr>
                <a:schemeClr val="hlink"/>
              </a:buClr>
              <a:buSzPct val="55000"/>
              <a:buFont typeface="Wingdings" charset="2"/>
              <a:buChar char="n"/>
              <a:defRPr sz="2800">
                <a:solidFill>
                  <a:schemeClr val="tx1"/>
                </a:solidFill>
                <a:latin typeface="Arial" charset="0"/>
              </a:defRPr>
            </a:lvl2pPr>
            <a:lvl3pPr marL="1143000" indent="-228600">
              <a:spcBef>
                <a:spcPct val="20000"/>
              </a:spcBef>
              <a:buClr>
                <a:schemeClr val="folHlink"/>
              </a:buClr>
              <a:buSzPct val="50000"/>
              <a:buFont typeface="Wingdings" charset="2"/>
              <a:buChar char="n"/>
              <a:defRPr sz="2400">
                <a:solidFill>
                  <a:schemeClr val="tx1"/>
                </a:solidFill>
                <a:latin typeface="Arial" charset="0"/>
              </a:defRPr>
            </a:lvl3pPr>
            <a:lvl4pPr marL="1600200" indent="-228600">
              <a:spcBef>
                <a:spcPct val="20000"/>
              </a:spcBef>
              <a:buClr>
                <a:schemeClr val="accent2"/>
              </a:buClr>
              <a:buSzPct val="55000"/>
              <a:buFont typeface="Wingdings" charset="2"/>
              <a:buChar char="n"/>
              <a:defRPr sz="2000">
                <a:solidFill>
                  <a:schemeClr val="tx1"/>
                </a:solidFill>
                <a:latin typeface="Arial" charset="0"/>
              </a:defRPr>
            </a:lvl4pPr>
            <a:lvl5pPr marL="2057400" indent="-228600">
              <a:spcBef>
                <a:spcPct val="20000"/>
              </a:spcBef>
              <a:buClr>
                <a:schemeClr val="accent1"/>
              </a:buClr>
              <a:buSzPct val="50000"/>
              <a:buFont typeface="Wingdings" charset="2"/>
              <a:buChar char="n"/>
              <a:defRPr sz="2000">
                <a:solidFill>
                  <a:schemeClr val="tx1"/>
                </a:solidFill>
                <a:latin typeface="Arial" charset="0"/>
              </a:defRPr>
            </a:lvl5pPr>
            <a:lvl6pPr marL="25146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6pPr>
            <a:lvl7pPr marL="29718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7pPr>
            <a:lvl8pPr marL="34290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8pPr>
            <a:lvl9pPr marL="38862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9pPr>
          </a:lstStyle>
          <a:p>
            <a:pPr>
              <a:spcBef>
                <a:spcPct val="0"/>
              </a:spcBef>
              <a:buClrTx/>
              <a:buSzTx/>
              <a:buFontTx/>
              <a:buNone/>
            </a:pPr>
            <a:r>
              <a:rPr lang="en-AU" altLang="en-US" sz="1400"/>
              <a:t>Chapter 1 — Computer Abstractions and Technology — </a:t>
            </a:r>
            <a:fld id="{30DF53FC-D6BC-F24B-B9BC-FDF7A6CA11F2}" type="slidenum">
              <a:rPr lang="en-AU" altLang="en-US" sz="1400"/>
              <a:pPr>
                <a:spcBef>
                  <a:spcPct val="0"/>
                </a:spcBef>
                <a:buClrTx/>
                <a:buSzTx/>
                <a:buFontTx/>
                <a:buNone/>
              </a:pPr>
              <a:t>32</a:t>
            </a:fld>
            <a:endParaRPr lang="en-AU" altLang="en-US" sz="1400"/>
          </a:p>
        </p:txBody>
      </p:sp>
      <p:sp>
        <p:nvSpPr>
          <p:cNvPr id="66562" name="Rectangle 2"/>
          <p:cNvSpPr>
            <a:spLocks noGrp="1" noChangeArrowheads="1"/>
          </p:cNvSpPr>
          <p:nvPr>
            <p:ph type="title"/>
          </p:nvPr>
        </p:nvSpPr>
        <p:spPr/>
        <p:txBody>
          <a:bodyPr/>
          <a:lstStyle/>
          <a:p>
            <a:pPr eaLnBrk="1" hangingPunct="1"/>
            <a:r>
              <a:rPr lang="en-US" altLang="en-US"/>
              <a:t>Networks</a:t>
            </a:r>
          </a:p>
        </p:txBody>
      </p:sp>
      <p:sp>
        <p:nvSpPr>
          <p:cNvPr id="66563" name="Rectangle 3"/>
          <p:cNvSpPr>
            <a:spLocks noGrp="1" noChangeArrowheads="1"/>
          </p:cNvSpPr>
          <p:nvPr>
            <p:ph type="body" idx="1"/>
          </p:nvPr>
        </p:nvSpPr>
        <p:spPr>
          <a:xfrm>
            <a:off x="684213" y="1125538"/>
            <a:ext cx="8270875" cy="2879725"/>
          </a:xfrm>
        </p:spPr>
        <p:txBody>
          <a:bodyPr/>
          <a:lstStyle/>
          <a:p>
            <a:pPr eaLnBrk="1" hangingPunct="1"/>
            <a:r>
              <a:rPr lang="en-US" altLang="en-US"/>
              <a:t>Communication, resource sharing, nonlocal access</a:t>
            </a:r>
          </a:p>
          <a:p>
            <a:pPr eaLnBrk="1" hangingPunct="1"/>
            <a:r>
              <a:rPr lang="en-US" altLang="en-US"/>
              <a:t>Local area network (LAN): Ethernet</a:t>
            </a:r>
          </a:p>
          <a:p>
            <a:pPr eaLnBrk="1" hangingPunct="1"/>
            <a:r>
              <a:rPr lang="en-US" altLang="en-US"/>
              <a:t>Wide area network (WAN): the Internet</a:t>
            </a:r>
          </a:p>
          <a:p>
            <a:pPr eaLnBrk="1" hangingPunct="1"/>
            <a:r>
              <a:rPr lang="en-US" altLang="en-US"/>
              <a:t>Wireless network: WiFi, Bluetooth</a:t>
            </a:r>
          </a:p>
        </p:txBody>
      </p:sp>
      <p:pic>
        <p:nvPicPr>
          <p:cNvPr id="66564" name="Picture 6" descr="ethernet-cabl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76825" y="4365625"/>
            <a:ext cx="2289175" cy="171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65" name="Picture 8" descr="wireless-rout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19250" y="3860800"/>
            <a:ext cx="2524125" cy="25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charset="2"/>
              <a:buChar char="n"/>
              <a:defRPr sz="3200">
                <a:solidFill>
                  <a:schemeClr val="tx1"/>
                </a:solidFill>
                <a:latin typeface="Arial" charset="0"/>
              </a:defRPr>
            </a:lvl1pPr>
            <a:lvl2pPr marL="742950" indent="-285750">
              <a:spcBef>
                <a:spcPct val="20000"/>
              </a:spcBef>
              <a:buClr>
                <a:schemeClr val="hlink"/>
              </a:buClr>
              <a:buSzPct val="55000"/>
              <a:buFont typeface="Wingdings" charset="2"/>
              <a:buChar char="n"/>
              <a:defRPr sz="2800">
                <a:solidFill>
                  <a:schemeClr val="tx1"/>
                </a:solidFill>
                <a:latin typeface="Arial" charset="0"/>
              </a:defRPr>
            </a:lvl2pPr>
            <a:lvl3pPr marL="1143000" indent="-228600">
              <a:spcBef>
                <a:spcPct val="20000"/>
              </a:spcBef>
              <a:buClr>
                <a:schemeClr val="folHlink"/>
              </a:buClr>
              <a:buSzPct val="50000"/>
              <a:buFont typeface="Wingdings" charset="2"/>
              <a:buChar char="n"/>
              <a:defRPr sz="2400">
                <a:solidFill>
                  <a:schemeClr val="tx1"/>
                </a:solidFill>
                <a:latin typeface="Arial" charset="0"/>
              </a:defRPr>
            </a:lvl3pPr>
            <a:lvl4pPr marL="1600200" indent="-228600">
              <a:spcBef>
                <a:spcPct val="20000"/>
              </a:spcBef>
              <a:buClr>
                <a:schemeClr val="accent2"/>
              </a:buClr>
              <a:buSzPct val="55000"/>
              <a:buFont typeface="Wingdings" charset="2"/>
              <a:buChar char="n"/>
              <a:defRPr sz="2000">
                <a:solidFill>
                  <a:schemeClr val="tx1"/>
                </a:solidFill>
                <a:latin typeface="Arial" charset="0"/>
              </a:defRPr>
            </a:lvl4pPr>
            <a:lvl5pPr marL="2057400" indent="-228600">
              <a:spcBef>
                <a:spcPct val="20000"/>
              </a:spcBef>
              <a:buClr>
                <a:schemeClr val="accent1"/>
              </a:buClr>
              <a:buSzPct val="50000"/>
              <a:buFont typeface="Wingdings" charset="2"/>
              <a:buChar char="n"/>
              <a:defRPr sz="2000">
                <a:solidFill>
                  <a:schemeClr val="tx1"/>
                </a:solidFill>
                <a:latin typeface="Arial" charset="0"/>
              </a:defRPr>
            </a:lvl5pPr>
            <a:lvl6pPr marL="25146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6pPr>
            <a:lvl7pPr marL="29718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7pPr>
            <a:lvl8pPr marL="34290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8pPr>
            <a:lvl9pPr marL="38862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9pPr>
          </a:lstStyle>
          <a:p>
            <a:pPr>
              <a:spcBef>
                <a:spcPct val="0"/>
              </a:spcBef>
              <a:buClrTx/>
              <a:buSzTx/>
              <a:buFontTx/>
              <a:buNone/>
            </a:pPr>
            <a:r>
              <a:rPr lang="en-AU" altLang="en-US" sz="1400"/>
              <a:t>Chapter 1 — Computer Abstractions and Technology — </a:t>
            </a:r>
            <a:fld id="{48D620B7-530F-E446-B8F3-8FB22790FE21}" type="slidenum">
              <a:rPr lang="en-AU" altLang="en-US" sz="1400"/>
              <a:pPr>
                <a:spcBef>
                  <a:spcPct val="0"/>
                </a:spcBef>
                <a:buClrTx/>
                <a:buSzTx/>
                <a:buFontTx/>
                <a:buNone/>
              </a:pPr>
              <a:t>33</a:t>
            </a:fld>
            <a:endParaRPr lang="en-AU" altLang="en-US" sz="1400"/>
          </a:p>
        </p:txBody>
      </p:sp>
      <p:sp>
        <p:nvSpPr>
          <p:cNvPr id="68610" name="Rectangle 2"/>
          <p:cNvSpPr>
            <a:spLocks noGrp="1" noChangeArrowheads="1"/>
          </p:cNvSpPr>
          <p:nvPr>
            <p:ph type="title"/>
          </p:nvPr>
        </p:nvSpPr>
        <p:spPr/>
        <p:txBody>
          <a:bodyPr/>
          <a:lstStyle/>
          <a:p>
            <a:pPr eaLnBrk="1" hangingPunct="1"/>
            <a:r>
              <a:rPr lang="en-US" altLang="en-US"/>
              <a:t>Technology Trends</a:t>
            </a:r>
          </a:p>
        </p:txBody>
      </p:sp>
      <p:sp>
        <p:nvSpPr>
          <p:cNvPr id="68611" name="Rectangle 3"/>
          <p:cNvSpPr>
            <a:spLocks noGrp="1" noChangeArrowheads="1"/>
          </p:cNvSpPr>
          <p:nvPr>
            <p:ph type="body" idx="1"/>
          </p:nvPr>
        </p:nvSpPr>
        <p:spPr>
          <a:xfrm>
            <a:off x="684213" y="1125538"/>
            <a:ext cx="3311525" cy="2735262"/>
          </a:xfrm>
        </p:spPr>
        <p:txBody>
          <a:bodyPr/>
          <a:lstStyle/>
          <a:p>
            <a:pPr eaLnBrk="1" hangingPunct="1"/>
            <a:r>
              <a:rPr lang="en-AU" altLang="en-US" sz="2400"/>
              <a:t>Electronics technology continues to evolve</a:t>
            </a:r>
          </a:p>
          <a:p>
            <a:pPr lvl="1" eaLnBrk="1" hangingPunct="1"/>
            <a:r>
              <a:rPr lang="en-AU" altLang="en-US" sz="2000"/>
              <a:t>Increased capacity and performance</a:t>
            </a:r>
          </a:p>
          <a:p>
            <a:pPr lvl="1" eaLnBrk="1" hangingPunct="1"/>
            <a:r>
              <a:rPr lang="en-AU" altLang="en-US" sz="2000"/>
              <a:t>Reduced cost</a:t>
            </a:r>
          </a:p>
        </p:txBody>
      </p:sp>
      <p:graphicFrame>
        <p:nvGraphicFramePr>
          <p:cNvPr id="258136" name="Group 88"/>
          <p:cNvGraphicFramePr>
            <a:graphicFrameLocks noGrp="1"/>
          </p:cNvGraphicFramePr>
          <p:nvPr/>
        </p:nvGraphicFramePr>
        <p:xfrm>
          <a:off x="612775" y="3860800"/>
          <a:ext cx="7920038" cy="2194200"/>
        </p:xfrm>
        <a:graphic>
          <a:graphicData uri="http://schemas.openxmlformats.org/drawingml/2006/table">
            <a:tbl>
              <a:tblPr/>
              <a:tblGrid>
                <a:gridCol w="865188">
                  <a:extLst>
                    <a:ext uri="{9D8B030D-6E8A-4147-A177-3AD203B41FA5}">
                      <a16:colId xmlns:a16="http://schemas.microsoft.com/office/drawing/2014/main" val="20000"/>
                    </a:ext>
                  </a:extLst>
                </a:gridCol>
                <a:gridCol w="3527425">
                  <a:extLst>
                    <a:ext uri="{9D8B030D-6E8A-4147-A177-3AD203B41FA5}">
                      <a16:colId xmlns:a16="http://schemas.microsoft.com/office/drawing/2014/main" val="20001"/>
                    </a:ext>
                  </a:extLst>
                </a:gridCol>
                <a:gridCol w="2736850">
                  <a:extLst>
                    <a:ext uri="{9D8B030D-6E8A-4147-A177-3AD203B41FA5}">
                      <a16:colId xmlns:a16="http://schemas.microsoft.com/office/drawing/2014/main" val="20002"/>
                    </a:ext>
                  </a:extLst>
                </a:gridCol>
                <a:gridCol w="790575">
                  <a:extLst>
                    <a:ext uri="{9D8B030D-6E8A-4147-A177-3AD203B41FA5}">
                      <a16:colId xmlns:a16="http://schemas.microsoft.com/office/drawing/2014/main" val="20003"/>
                    </a:ext>
                  </a:extLst>
                </a:gridCol>
              </a:tblGrid>
              <a:tr h="365654">
                <a:tc>
                  <a:txBody>
                    <a:bodyPr/>
                    <a:lstStyle>
                      <a:lvl1pPr>
                        <a:spcBef>
                          <a:spcPct val="20000"/>
                        </a:spcBef>
                        <a:buClr>
                          <a:schemeClr val="folHlink"/>
                        </a:buClr>
                        <a:buSzPct val="60000"/>
                        <a:buFont typeface="Wingdings" charset="2"/>
                        <a:defRPr sz="2800">
                          <a:solidFill>
                            <a:schemeClr val="tx1"/>
                          </a:solidFill>
                          <a:latin typeface="Arial" charset="0"/>
                        </a:defRPr>
                      </a:lvl1pPr>
                      <a:lvl2pPr marL="742950" indent="-285750">
                        <a:spcBef>
                          <a:spcPct val="20000"/>
                        </a:spcBef>
                        <a:buClr>
                          <a:schemeClr val="hlink"/>
                        </a:buClr>
                        <a:buSzPct val="55000"/>
                        <a:buFont typeface="Wingdings" charset="2"/>
                        <a:defRPr sz="2400">
                          <a:solidFill>
                            <a:schemeClr val="tx1"/>
                          </a:solidFill>
                          <a:latin typeface="Arial" charset="0"/>
                        </a:defRPr>
                      </a:lvl2pPr>
                      <a:lvl3pPr marL="1143000" indent="-228600">
                        <a:spcBef>
                          <a:spcPct val="20000"/>
                        </a:spcBef>
                        <a:buClr>
                          <a:schemeClr val="folHlink"/>
                        </a:buClr>
                        <a:buSzPct val="50000"/>
                        <a:buFont typeface="Wingdings" charset="2"/>
                        <a:defRPr sz="2000">
                          <a:solidFill>
                            <a:schemeClr val="tx1"/>
                          </a:solidFill>
                          <a:latin typeface="Arial" charset="0"/>
                        </a:defRPr>
                      </a:lvl3pPr>
                      <a:lvl4pPr marL="1600200" indent="-228600">
                        <a:spcBef>
                          <a:spcPct val="20000"/>
                        </a:spcBef>
                        <a:buClr>
                          <a:schemeClr val="accent2"/>
                        </a:buClr>
                        <a:buSzPct val="55000"/>
                        <a:buFont typeface="Wingdings" charset="2"/>
                        <a:defRPr>
                          <a:solidFill>
                            <a:schemeClr val="tx1"/>
                          </a:solidFill>
                          <a:latin typeface="Arial" charset="0"/>
                        </a:defRPr>
                      </a:lvl4pPr>
                      <a:lvl5pPr marL="2057400" indent="-228600">
                        <a:spcBef>
                          <a:spcPct val="20000"/>
                        </a:spcBef>
                        <a:buClr>
                          <a:schemeClr val="accent1"/>
                        </a:buClr>
                        <a:buSzPct val="50000"/>
                        <a:buFont typeface="Wingdings" charset="2"/>
                        <a:defRPr>
                          <a:solidFill>
                            <a:schemeClr val="tx1"/>
                          </a:solidFill>
                          <a:latin typeface="Arial" charset="0"/>
                        </a:defRPr>
                      </a:lvl5pPr>
                      <a:lvl6pPr marL="2514600" indent="-228600" eaLnBrk="0" fontAlgn="base" hangingPunct="0">
                        <a:spcBef>
                          <a:spcPct val="20000"/>
                        </a:spcBef>
                        <a:spcAft>
                          <a:spcPct val="0"/>
                        </a:spcAft>
                        <a:buClr>
                          <a:schemeClr val="accent1"/>
                        </a:buClr>
                        <a:buSzPct val="50000"/>
                        <a:buFont typeface="Wingdings" charset="2"/>
                        <a:defRPr>
                          <a:solidFill>
                            <a:schemeClr val="tx1"/>
                          </a:solidFill>
                          <a:latin typeface="Arial" charset="0"/>
                        </a:defRPr>
                      </a:lvl6pPr>
                      <a:lvl7pPr marL="2971800" indent="-228600" eaLnBrk="0" fontAlgn="base" hangingPunct="0">
                        <a:spcBef>
                          <a:spcPct val="20000"/>
                        </a:spcBef>
                        <a:spcAft>
                          <a:spcPct val="0"/>
                        </a:spcAft>
                        <a:buClr>
                          <a:schemeClr val="accent1"/>
                        </a:buClr>
                        <a:buSzPct val="50000"/>
                        <a:buFont typeface="Wingdings" charset="2"/>
                        <a:defRPr>
                          <a:solidFill>
                            <a:schemeClr val="tx1"/>
                          </a:solidFill>
                          <a:latin typeface="Arial" charset="0"/>
                        </a:defRPr>
                      </a:lvl7pPr>
                      <a:lvl8pPr marL="3429000" indent="-228600" eaLnBrk="0" fontAlgn="base" hangingPunct="0">
                        <a:spcBef>
                          <a:spcPct val="20000"/>
                        </a:spcBef>
                        <a:spcAft>
                          <a:spcPct val="0"/>
                        </a:spcAft>
                        <a:buClr>
                          <a:schemeClr val="accent1"/>
                        </a:buClr>
                        <a:buSzPct val="50000"/>
                        <a:buFont typeface="Wingdings" charset="2"/>
                        <a:defRPr>
                          <a:solidFill>
                            <a:schemeClr val="tx1"/>
                          </a:solidFill>
                          <a:latin typeface="Arial" charset="0"/>
                        </a:defRPr>
                      </a:lvl8pPr>
                      <a:lvl9pPr marL="3886200" indent="-228600" eaLnBrk="0" fontAlgn="base" hangingPunct="0">
                        <a:spcBef>
                          <a:spcPct val="20000"/>
                        </a:spcBef>
                        <a:spcAft>
                          <a:spcPct val="0"/>
                        </a:spcAft>
                        <a:buClr>
                          <a:schemeClr val="accent1"/>
                        </a:buClr>
                        <a:buSzPct val="50000"/>
                        <a:buFont typeface="Wingdings" charset="2"/>
                        <a:defRPr>
                          <a:solidFill>
                            <a:schemeClr val="tx1"/>
                          </a:solidFill>
                          <a:latin typeface="Arial"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2"/>
                        <a:buNone/>
                        <a:tabLst/>
                      </a:pPr>
                      <a:r>
                        <a:rPr kumimoji="0" lang="en-AU" altLang="en-US" sz="1800" b="0" i="0" u="none" strike="noStrike" cap="none" normalizeH="0" baseline="0">
                          <a:ln>
                            <a:noFill/>
                          </a:ln>
                          <a:solidFill>
                            <a:schemeClr val="tx1"/>
                          </a:solidFill>
                          <a:effectLst/>
                          <a:latin typeface="Arial" charset="0"/>
                        </a:rPr>
                        <a:t>Year</a:t>
                      </a:r>
                    </a:p>
                  </a:txBody>
                  <a:tcPr marT="45690" marB="456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charset="2"/>
                        <a:defRPr sz="2800">
                          <a:solidFill>
                            <a:schemeClr val="tx1"/>
                          </a:solidFill>
                          <a:latin typeface="Arial" charset="0"/>
                        </a:defRPr>
                      </a:lvl1pPr>
                      <a:lvl2pPr marL="742950" indent="-285750">
                        <a:spcBef>
                          <a:spcPct val="20000"/>
                        </a:spcBef>
                        <a:buClr>
                          <a:schemeClr val="hlink"/>
                        </a:buClr>
                        <a:buSzPct val="55000"/>
                        <a:buFont typeface="Wingdings" charset="2"/>
                        <a:defRPr sz="2400">
                          <a:solidFill>
                            <a:schemeClr val="tx1"/>
                          </a:solidFill>
                          <a:latin typeface="Arial" charset="0"/>
                        </a:defRPr>
                      </a:lvl2pPr>
                      <a:lvl3pPr marL="1143000" indent="-228600">
                        <a:spcBef>
                          <a:spcPct val="20000"/>
                        </a:spcBef>
                        <a:buClr>
                          <a:schemeClr val="folHlink"/>
                        </a:buClr>
                        <a:buSzPct val="50000"/>
                        <a:buFont typeface="Wingdings" charset="2"/>
                        <a:defRPr sz="2000">
                          <a:solidFill>
                            <a:schemeClr val="tx1"/>
                          </a:solidFill>
                          <a:latin typeface="Arial" charset="0"/>
                        </a:defRPr>
                      </a:lvl3pPr>
                      <a:lvl4pPr marL="1600200" indent="-228600">
                        <a:spcBef>
                          <a:spcPct val="20000"/>
                        </a:spcBef>
                        <a:buClr>
                          <a:schemeClr val="accent2"/>
                        </a:buClr>
                        <a:buSzPct val="55000"/>
                        <a:buFont typeface="Wingdings" charset="2"/>
                        <a:defRPr>
                          <a:solidFill>
                            <a:schemeClr val="tx1"/>
                          </a:solidFill>
                          <a:latin typeface="Arial" charset="0"/>
                        </a:defRPr>
                      </a:lvl4pPr>
                      <a:lvl5pPr marL="2057400" indent="-228600">
                        <a:spcBef>
                          <a:spcPct val="20000"/>
                        </a:spcBef>
                        <a:buClr>
                          <a:schemeClr val="accent1"/>
                        </a:buClr>
                        <a:buSzPct val="50000"/>
                        <a:buFont typeface="Wingdings" charset="2"/>
                        <a:defRPr>
                          <a:solidFill>
                            <a:schemeClr val="tx1"/>
                          </a:solidFill>
                          <a:latin typeface="Arial" charset="0"/>
                        </a:defRPr>
                      </a:lvl5pPr>
                      <a:lvl6pPr marL="2514600" indent="-228600" eaLnBrk="0" fontAlgn="base" hangingPunct="0">
                        <a:spcBef>
                          <a:spcPct val="20000"/>
                        </a:spcBef>
                        <a:spcAft>
                          <a:spcPct val="0"/>
                        </a:spcAft>
                        <a:buClr>
                          <a:schemeClr val="accent1"/>
                        </a:buClr>
                        <a:buSzPct val="50000"/>
                        <a:buFont typeface="Wingdings" charset="2"/>
                        <a:defRPr>
                          <a:solidFill>
                            <a:schemeClr val="tx1"/>
                          </a:solidFill>
                          <a:latin typeface="Arial" charset="0"/>
                        </a:defRPr>
                      </a:lvl6pPr>
                      <a:lvl7pPr marL="2971800" indent="-228600" eaLnBrk="0" fontAlgn="base" hangingPunct="0">
                        <a:spcBef>
                          <a:spcPct val="20000"/>
                        </a:spcBef>
                        <a:spcAft>
                          <a:spcPct val="0"/>
                        </a:spcAft>
                        <a:buClr>
                          <a:schemeClr val="accent1"/>
                        </a:buClr>
                        <a:buSzPct val="50000"/>
                        <a:buFont typeface="Wingdings" charset="2"/>
                        <a:defRPr>
                          <a:solidFill>
                            <a:schemeClr val="tx1"/>
                          </a:solidFill>
                          <a:latin typeface="Arial" charset="0"/>
                        </a:defRPr>
                      </a:lvl7pPr>
                      <a:lvl8pPr marL="3429000" indent="-228600" eaLnBrk="0" fontAlgn="base" hangingPunct="0">
                        <a:spcBef>
                          <a:spcPct val="20000"/>
                        </a:spcBef>
                        <a:spcAft>
                          <a:spcPct val="0"/>
                        </a:spcAft>
                        <a:buClr>
                          <a:schemeClr val="accent1"/>
                        </a:buClr>
                        <a:buSzPct val="50000"/>
                        <a:buFont typeface="Wingdings" charset="2"/>
                        <a:defRPr>
                          <a:solidFill>
                            <a:schemeClr val="tx1"/>
                          </a:solidFill>
                          <a:latin typeface="Arial" charset="0"/>
                        </a:defRPr>
                      </a:lvl8pPr>
                      <a:lvl9pPr marL="3886200" indent="-228600" eaLnBrk="0" fontAlgn="base" hangingPunct="0">
                        <a:spcBef>
                          <a:spcPct val="20000"/>
                        </a:spcBef>
                        <a:spcAft>
                          <a:spcPct val="0"/>
                        </a:spcAft>
                        <a:buClr>
                          <a:schemeClr val="accent1"/>
                        </a:buClr>
                        <a:buSzPct val="50000"/>
                        <a:buFont typeface="Wingdings" charset="2"/>
                        <a:defRPr>
                          <a:solidFill>
                            <a:schemeClr val="tx1"/>
                          </a:solidFill>
                          <a:latin typeface="Arial"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2"/>
                        <a:buNone/>
                        <a:tabLst/>
                      </a:pPr>
                      <a:r>
                        <a:rPr kumimoji="0" lang="en-AU" altLang="en-US" sz="1800" b="0" i="0" u="none" strike="noStrike" cap="none" normalizeH="0" baseline="0">
                          <a:ln>
                            <a:noFill/>
                          </a:ln>
                          <a:solidFill>
                            <a:schemeClr val="tx1"/>
                          </a:solidFill>
                          <a:effectLst/>
                          <a:latin typeface="Arial" charset="0"/>
                        </a:rPr>
                        <a:t>Technology</a:t>
                      </a:r>
                    </a:p>
                  </a:txBody>
                  <a:tcPr marT="45690" marB="456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gridSpan="2">
                  <a:txBody>
                    <a:bodyPr/>
                    <a:lstStyle>
                      <a:lvl1pPr>
                        <a:spcBef>
                          <a:spcPct val="20000"/>
                        </a:spcBef>
                        <a:buClr>
                          <a:schemeClr val="folHlink"/>
                        </a:buClr>
                        <a:buSzPct val="60000"/>
                        <a:buFont typeface="Wingdings" charset="2"/>
                        <a:defRPr sz="2800">
                          <a:solidFill>
                            <a:schemeClr val="tx1"/>
                          </a:solidFill>
                          <a:latin typeface="Arial" charset="0"/>
                        </a:defRPr>
                      </a:lvl1pPr>
                      <a:lvl2pPr marL="742950" indent="-285750">
                        <a:spcBef>
                          <a:spcPct val="20000"/>
                        </a:spcBef>
                        <a:buClr>
                          <a:schemeClr val="hlink"/>
                        </a:buClr>
                        <a:buSzPct val="55000"/>
                        <a:buFont typeface="Wingdings" charset="2"/>
                        <a:defRPr sz="2400">
                          <a:solidFill>
                            <a:schemeClr val="tx1"/>
                          </a:solidFill>
                          <a:latin typeface="Arial" charset="0"/>
                        </a:defRPr>
                      </a:lvl2pPr>
                      <a:lvl3pPr marL="1143000" indent="-228600">
                        <a:spcBef>
                          <a:spcPct val="20000"/>
                        </a:spcBef>
                        <a:buClr>
                          <a:schemeClr val="folHlink"/>
                        </a:buClr>
                        <a:buSzPct val="50000"/>
                        <a:buFont typeface="Wingdings" charset="2"/>
                        <a:defRPr sz="2000">
                          <a:solidFill>
                            <a:schemeClr val="tx1"/>
                          </a:solidFill>
                          <a:latin typeface="Arial" charset="0"/>
                        </a:defRPr>
                      </a:lvl3pPr>
                      <a:lvl4pPr marL="1600200" indent="-228600">
                        <a:spcBef>
                          <a:spcPct val="20000"/>
                        </a:spcBef>
                        <a:buClr>
                          <a:schemeClr val="accent2"/>
                        </a:buClr>
                        <a:buSzPct val="55000"/>
                        <a:buFont typeface="Wingdings" charset="2"/>
                        <a:defRPr>
                          <a:solidFill>
                            <a:schemeClr val="tx1"/>
                          </a:solidFill>
                          <a:latin typeface="Arial" charset="0"/>
                        </a:defRPr>
                      </a:lvl4pPr>
                      <a:lvl5pPr marL="2057400" indent="-228600">
                        <a:spcBef>
                          <a:spcPct val="20000"/>
                        </a:spcBef>
                        <a:buClr>
                          <a:schemeClr val="accent1"/>
                        </a:buClr>
                        <a:buSzPct val="50000"/>
                        <a:buFont typeface="Wingdings" charset="2"/>
                        <a:defRPr>
                          <a:solidFill>
                            <a:schemeClr val="tx1"/>
                          </a:solidFill>
                          <a:latin typeface="Arial" charset="0"/>
                        </a:defRPr>
                      </a:lvl5pPr>
                      <a:lvl6pPr marL="2514600" indent="-228600" eaLnBrk="0" fontAlgn="base" hangingPunct="0">
                        <a:spcBef>
                          <a:spcPct val="20000"/>
                        </a:spcBef>
                        <a:spcAft>
                          <a:spcPct val="0"/>
                        </a:spcAft>
                        <a:buClr>
                          <a:schemeClr val="accent1"/>
                        </a:buClr>
                        <a:buSzPct val="50000"/>
                        <a:buFont typeface="Wingdings" charset="2"/>
                        <a:defRPr>
                          <a:solidFill>
                            <a:schemeClr val="tx1"/>
                          </a:solidFill>
                          <a:latin typeface="Arial" charset="0"/>
                        </a:defRPr>
                      </a:lvl6pPr>
                      <a:lvl7pPr marL="2971800" indent="-228600" eaLnBrk="0" fontAlgn="base" hangingPunct="0">
                        <a:spcBef>
                          <a:spcPct val="20000"/>
                        </a:spcBef>
                        <a:spcAft>
                          <a:spcPct val="0"/>
                        </a:spcAft>
                        <a:buClr>
                          <a:schemeClr val="accent1"/>
                        </a:buClr>
                        <a:buSzPct val="50000"/>
                        <a:buFont typeface="Wingdings" charset="2"/>
                        <a:defRPr>
                          <a:solidFill>
                            <a:schemeClr val="tx1"/>
                          </a:solidFill>
                          <a:latin typeface="Arial" charset="0"/>
                        </a:defRPr>
                      </a:lvl7pPr>
                      <a:lvl8pPr marL="3429000" indent="-228600" eaLnBrk="0" fontAlgn="base" hangingPunct="0">
                        <a:spcBef>
                          <a:spcPct val="20000"/>
                        </a:spcBef>
                        <a:spcAft>
                          <a:spcPct val="0"/>
                        </a:spcAft>
                        <a:buClr>
                          <a:schemeClr val="accent1"/>
                        </a:buClr>
                        <a:buSzPct val="50000"/>
                        <a:buFont typeface="Wingdings" charset="2"/>
                        <a:defRPr>
                          <a:solidFill>
                            <a:schemeClr val="tx1"/>
                          </a:solidFill>
                          <a:latin typeface="Arial" charset="0"/>
                        </a:defRPr>
                      </a:lvl8pPr>
                      <a:lvl9pPr marL="3886200" indent="-228600" eaLnBrk="0" fontAlgn="base" hangingPunct="0">
                        <a:spcBef>
                          <a:spcPct val="20000"/>
                        </a:spcBef>
                        <a:spcAft>
                          <a:spcPct val="0"/>
                        </a:spcAft>
                        <a:buClr>
                          <a:schemeClr val="accent1"/>
                        </a:buClr>
                        <a:buSzPct val="50000"/>
                        <a:buFont typeface="Wingdings" charset="2"/>
                        <a:defRPr>
                          <a:solidFill>
                            <a:schemeClr val="tx1"/>
                          </a:solidFill>
                          <a:latin typeface="Arial"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charset="2"/>
                        <a:buNone/>
                        <a:tabLst/>
                      </a:pPr>
                      <a:r>
                        <a:rPr kumimoji="0" lang="en-AU" altLang="en-US" sz="1800" b="0" i="0" u="none" strike="noStrike" cap="none" normalizeH="0" baseline="0">
                          <a:ln>
                            <a:noFill/>
                          </a:ln>
                          <a:solidFill>
                            <a:schemeClr val="tx1"/>
                          </a:solidFill>
                          <a:effectLst/>
                          <a:latin typeface="Arial" charset="0"/>
                        </a:rPr>
                        <a:t>Relative performance/cost</a:t>
                      </a:r>
                    </a:p>
                  </a:txBody>
                  <a:tcPr marT="45690" marB="456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US"/>
                    </a:p>
                  </a:txBody>
                  <a:tcPr/>
                </a:tc>
                <a:extLst>
                  <a:ext uri="{0D108BD9-81ED-4DB2-BD59-A6C34878D82A}">
                    <a16:rowId xmlns:a16="http://schemas.microsoft.com/office/drawing/2014/main" val="10000"/>
                  </a:ext>
                </a:extLst>
              </a:tr>
              <a:tr h="365654">
                <a:tc>
                  <a:txBody>
                    <a:bodyPr/>
                    <a:lstStyle>
                      <a:lvl1pPr>
                        <a:spcBef>
                          <a:spcPct val="20000"/>
                        </a:spcBef>
                        <a:buClr>
                          <a:schemeClr val="folHlink"/>
                        </a:buClr>
                        <a:buSzPct val="60000"/>
                        <a:buFont typeface="Wingdings" charset="2"/>
                        <a:defRPr sz="2800">
                          <a:solidFill>
                            <a:schemeClr val="tx1"/>
                          </a:solidFill>
                          <a:latin typeface="Arial" charset="0"/>
                        </a:defRPr>
                      </a:lvl1pPr>
                      <a:lvl2pPr marL="742950" indent="-285750">
                        <a:spcBef>
                          <a:spcPct val="20000"/>
                        </a:spcBef>
                        <a:buClr>
                          <a:schemeClr val="hlink"/>
                        </a:buClr>
                        <a:buSzPct val="55000"/>
                        <a:buFont typeface="Wingdings" charset="2"/>
                        <a:defRPr sz="2400">
                          <a:solidFill>
                            <a:schemeClr val="tx1"/>
                          </a:solidFill>
                          <a:latin typeface="Arial" charset="0"/>
                        </a:defRPr>
                      </a:lvl2pPr>
                      <a:lvl3pPr marL="1143000" indent="-228600">
                        <a:spcBef>
                          <a:spcPct val="20000"/>
                        </a:spcBef>
                        <a:buClr>
                          <a:schemeClr val="folHlink"/>
                        </a:buClr>
                        <a:buSzPct val="50000"/>
                        <a:buFont typeface="Wingdings" charset="2"/>
                        <a:defRPr sz="2000">
                          <a:solidFill>
                            <a:schemeClr val="tx1"/>
                          </a:solidFill>
                          <a:latin typeface="Arial" charset="0"/>
                        </a:defRPr>
                      </a:lvl3pPr>
                      <a:lvl4pPr marL="1600200" indent="-228600">
                        <a:spcBef>
                          <a:spcPct val="20000"/>
                        </a:spcBef>
                        <a:buClr>
                          <a:schemeClr val="accent2"/>
                        </a:buClr>
                        <a:buSzPct val="55000"/>
                        <a:buFont typeface="Wingdings" charset="2"/>
                        <a:defRPr>
                          <a:solidFill>
                            <a:schemeClr val="tx1"/>
                          </a:solidFill>
                          <a:latin typeface="Arial" charset="0"/>
                        </a:defRPr>
                      </a:lvl4pPr>
                      <a:lvl5pPr marL="2057400" indent="-228600">
                        <a:spcBef>
                          <a:spcPct val="20000"/>
                        </a:spcBef>
                        <a:buClr>
                          <a:schemeClr val="accent1"/>
                        </a:buClr>
                        <a:buSzPct val="50000"/>
                        <a:buFont typeface="Wingdings" charset="2"/>
                        <a:defRPr>
                          <a:solidFill>
                            <a:schemeClr val="tx1"/>
                          </a:solidFill>
                          <a:latin typeface="Arial" charset="0"/>
                        </a:defRPr>
                      </a:lvl5pPr>
                      <a:lvl6pPr marL="2514600" indent="-228600" eaLnBrk="0" fontAlgn="base" hangingPunct="0">
                        <a:spcBef>
                          <a:spcPct val="20000"/>
                        </a:spcBef>
                        <a:spcAft>
                          <a:spcPct val="0"/>
                        </a:spcAft>
                        <a:buClr>
                          <a:schemeClr val="accent1"/>
                        </a:buClr>
                        <a:buSzPct val="50000"/>
                        <a:buFont typeface="Wingdings" charset="2"/>
                        <a:defRPr>
                          <a:solidFill>
                            <a:schemeClr val="tx1"/>
                          </a:solidFill>
                          <a:latin typeface="Arial" charset="0"/>
                        </a:defRPr>
                      </a:lvl6pPr>
                      <a:lvl7pPr marL="2971800" indent="-228600" eaLnBrk="0" fontAlgn="base" hangingPunct="0">
                        <a:spcBef>
                          <a:spcPct val="20000"/>
                        </a:spcBef>
                        <a:spcAft>
                          <a:spcPct val="0"/>
                        </a:spcAft>
                        <a:buClr>
                          <a:schemeClr val="accent1"/>
                        </a:buClr>
                        <a:buSzPct val="50000"/>
                        <a:buFont typeface="Wingdings" charset="2"/>
                        <a:defRPr>
                          <a:solidFill>
                            <a:schemeClr val="tx1"/>
                          </a:solidFill>
                          <a:latin typeface="Arial" charset="0"/>
                        </a:defRPr>
                      </a:lvl7pPr>
                      <a:lvl8pPr marL="3429000" indent="-228600" eaLnBrk="0" fontAlgn="base" hangingPunct="0">
                        <a:spcBef>
                          <a:spcPct val="20000"/>
                        </a:spcBef>
                        <a:spcAft>
                          <a:spcPct val="0"/>
                        </a:spcAft>
                        <a:buClr>
                          <a:schemeClr val="accent1"/>
                        </a:buClr>
                        <a:buSzPct val="50000"/>
                        <a:buFont typeface="Wingdings" charset="2"/>
                        <a:defRPr>
                          <a:solidFill>
                            <a:schemeClr val="tx1"/>
                          </a:solidFill>
                          <a:latin typeface="Arial" charset="0"/>
                        </a:defRPr>
                      </a:lvl8pPr>
                      <a:lvl9pPr marL="3886200" indent="-228600" eaLnBrk="0" fontAlgn="base" hangingPunct="0">
                        <a:spcBef>
                          <a:spcPct val="20000"/>
                        </a:spcBef>
                        <a:spcAft>
                          <a:spcPct val="0"/>
                        </a:spcAft>
                        <a:buClr>
                          <a:schemeClr val="accent1"/>
                        </a:buClr>
                        <a:buSzPct val="50000"/>
                        <a:buFont typeface="Wingdings" charset="2"/>
                        <a:defRPr>
                          <a:solidFill>
                            <a:schemeClr val="tx1"/>
                          </a:solidFill>
                          <a:latin typeface="Arial"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2"/>
                        <a:buNone/>
                        <a:tabLst/>
                      </a:pPr>
                      <a:r>
                        <a:rPr kumimoji="0" lang="en-AU" altLang="en-US" sz="1800" b="0" i="0" u="none" strike="noStrike" cap="none" normalizeH="0" baseline="0">
                          <a:ln>
                            <a:noFill/>
                          </a:ln>
                          <a:solidFill>
                            <a:schemeClr val="tx1"/>
                          </a:solidFill>
                          <a:effectLst/>
                          <a:latin typeface="Arial" charset="0"/>
                        </a:rPr>
                        <a:t>1951</a:t>
                      </a:r>
                    </a:p>
                  </a:txBody>
                  <a:tcPr marT="45690" marB="456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charset="2"/>
                        <a:defRPr sz="2800">
                          <a:solidFill>
                            <a:schemeClr val="tx1"/>
                          </a:solidFill>
                          <a:latin typeface="Arial" charset="0"/>
                        </a:defRPr>
                      </a:lvl1pPr>
                      <a:lvl2pPr marL="742950" indent="-285750">
                        <a:spcBef>
                          <a:spcPct val="20000"/>
                        </a:spcBef>
                        <a:buClr>
                          <a:schemeClr val="hlink"/>
                        </a:buClr>
                        <a:buSzPct val="55000"/>
                        <a:buFont typeface="Wingdings" charset="2"/>
                        <a:defRPr sz="2400">
                          <a:solidFill>
                            <a:schemeClr val="tx1"/>
                          </a:solidFill>
                          <a:latin typeface="Arial" charset="0"/>
                        </a:defRPr>
                      </a:lvl2pPr>
                      <a:lvl3pPr marL="1143000" indent="-228600">
                        <a:spcBef>
                          <a:spcPct val="20000"/>
                        </a:spcBef>
                        <a:buClr>
                          <a:schemeClr val="folHlink"/>
                        </a:buClr>
                        <a:buSzPct val="50000"/>
                        <a:buFont typeface="Wingdings" charset="2"/>
                        <a:defRPr sz="2000">
                          <a:solidFill>
                            <a:schemeClr val="tx1"/>
                          </a:solidFill>
                          <a:latin typeface="Arial" charset="0"/>
                        </a:defRPr>
                      </a:lvl3pPr>
                      <a:lvl4pPr marL="1600200" indent="-228600">
                        <a:spcBef>
                          <a:spcPct val="20000"/>
                        </a:spcBef>
                        <a:buClr>
                          <a:schemeClr val="accent2"/>
                        </a:buClr>
                        <a:buSzPct val="55000"/>
                        <a:buFont typeface="Wingdings" charset="2"/>
                        <a:defRPr>
                          <a:solidFill>
                            <a:schemeClr val="tx1"/>
                          </a:solidFill>
                          <a:latin typeface="Arial" charset="0"/>
                        </a:defRPr>
                      </a:lvl4pPr>
                      <a:lvl5pPr marL="2057400" indent="-228600">
                        <a:spcBef>
                          <a:spcPct val="20000"/>
                        </a:spcBef>
                        <a:buClr>
                          <a:schemeClr val="accent1"/>
                        </a:buClr>
                        <a:buSzPct val="50000"/>
                        <a:buFont typeface="Wingdings" charset="2"/>
                        <a:defRPr>
                          <a:solidFill>
                            <a:schemeClr val="tx1"/>
                          </a:solidFill>
                          <a:latin typeface="Arial" charset="0"/>
                        </a:defRPr>
                      </a:lvl5pPr>
                      <a:lvl6pPr marL="2514600" indent="-228600" eaLnBrk="0" fontAlgn="base" hangingPunct="0">
                        <a:spcBef>
                          <a:spcPct val="20000"/>
                        </a:spcBef>
                        <a:spcAft>
                          <a:spcPct val="0"/>
                        </a:spcAft>
                        <a:buClr>
                          <a:schemeClr val="accent1"/>
                        </a:buClr>
                        <a:buSzPct val="50000"/>
                        <a:buFont typeface="Wingdings" charset="2"/>
                        <a:defRPr>
                          <a:solidFill>
                            <a:schemeClr val="tx1"/>
                          </a:solidFill>
                          <a:latin typeface="Arial" charset="0"/>
                        </a:defRPr>
                      </a:lvl6pPr>
                      <a:lvl7pPr marL="2971800" indent="-228600" eaLnBrk="0" fontAlgn="base" hangingPunct="0">
                        <a:spcBef>
                          <a:spcPct val="20000"/>
                        </a:spcBef>
                        <a:spcAft>
                          <a:spcPct val="0"/>
                        </a:spcAft>
                        <a:buClr>
                          <a:schemeClr val="accent1"/>
                        </a:buClr>
                        <a:buSzPct val="50000"/>
                        <a:buFont typeface="Wingdings" charset="2"/>
                        <a:defRPr>
                          <a:solidFill>
                            <a:schemeClr val="tx1"/>
                          </a:solidFill>
                          <a:latin typeface="Arial" charset="0"/>
                        </a:defRPr>
                      </a:lvl7pPr>
                      <a:lvl8pPr marL="3429000" indent="-228600" eaLnBrk="0" fontAlgn="base" hangingPunct="0">
                        <a:spcBef>
                          <a:spcPct val="20000"/>
                        </a:spcBef>
                        <a:spcAft>
                          <a:spcPct val="0"/>
                        </a:spcAft>
                        <a:buClr>
                          <a:schemeClr val="accent1"/>
                        </a:buClr>
                        <a:buSzPct val="50000"/>
                        <a:buFont typeface="Wingdings" charset="2"/>
                        <a:defRPr>
                          <a:solidFill>
                            <a:schemeClr val="tx1"/>
                          </a:solidFill>
                          <a:latin typeface="Arial" charset="0"/>
                        </a:defRPr>
                      </a:lvl8pPr>
                      <a:lvl9pPr marL="3886200" indent="-228600" eaLnBrk="0" fontAlgn="base" hangingPunct="0">
                        <a:spcBef>
                          <a:spcPct val="20000"/>
                        </a:spcBef>
                        <a:spcAft>
                          <a:spcPct val="0"/>
                        </a:spcAft>
                        <a:buClr>
                          <a:schemeClr val="accent1"/>
                        </a:buClr>
                        <a:buSzPct val="50000"/>
                        <a:buFont typeface="Wingdings" charset="2"/>
                        <a:defRPr>
                          <a:solidFill>
                            <a:schemeClr val="tx1"/>
                          </a:solidFill>
                          <a:latin typeface="Arial"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2"/>
                        <a:buNone/>
                        <a:tabLst/>
                      </a:pPr>
                      <a:r>
                        <a:rPr kumimoji="0" lang="en-AU" altLang="en-US" sz="1800" b="0" i="0" u="none" strike="noStrike" cap="none" normalizeH="0" baseline="0">
                          <a:ln>
                            <a:noFill/>
                          </a:ln>
                          <a:solidFill>
                            <a:schemeClr val="tx1"/>
                          </a:solidFill>
                          <a:effectLst/>
                          <a:latin typeface="Arial" charset="0"/>
                        </a:rPr>
                        <a:t>Vacuum tube</a:t>
                      </a:r>
                    </a:p>
                  </a:txBody>
                  <a:tcPr marT="45690" marB="456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charset="2"/>
                        <a:defRPr sz="2800">
                          <a:solidFill>
                            <a:schemeClr val="tx1"/>
                          </a:solidFill>
                          <a:latin typeface="Arial" charset="0"/>
                        </a:defRPr>
                      </a:lvl1pPr>
                      <a:lvl2pPr marL="742950" indent="-285750">
                        <a:spcBef>
                          <a:spcPct val="20000"/>
                        </a:spcBef>
                        <a:buClr>
                          <a:schemeClr val="hlink"/>
                        </a:buClr>
                        <a:buSzPct val="55000"/>
                        <a:buFont typeface="Wingdings" charset="2"/>
                        <a:defRPr sz="2400">
                          <a:solidFill>
                            <a:schemeClr val="tx1"/>
                          </a:solidFill>
                          <a:latin typeface="Arial" charset="0"/>
                        </a:defRPr>
                      </a:lvl2pPr>
                      <a:lvl3pPr marL="1143000" indent="-228600">
                        <a:spcBef>
                          <a:spcPct val="20000"/>
                        </a:spcBef>
                        <a:buClr>
                          <a:schemeClr val="folHlink"/>
                        </a:buClr>
                        <a:buSzPct val="50000"/>
                        <a:buFont typeface="Wingdings" charset="2"/>
                        <a:defRPr sz="2000">
                          <a:solidFill>
                            <a:schemeClr val="tx1"/>
                          </a:solidFill>
                          <a:latin typeface="Arial" charset="0"/>
                        </a:defRPr>
                      </a:lvl3pPr>
                      <a:lvl4pPr marL="1600200" indent="-228600">
                        <a:spcBef>
                          <a:spcPct val="20000"/>
                        </a:spcBef>
                        <a:buClr>
                          <a:schemeClr val="accent2"/>
                        </a:buClr>
                        <a:buSzPct val="55000"/>
                        <a:buFont typeface="Wingdings" charset="2"/>
                        <a:defRPr>
                          <a:solidFill>
                            <a:schemeClr val="tx1"/>
                          </a:solidFill>
                          <a:latin typeface="Arial" charset="0"/>
                        </a:defRPr>
                      </a:lvl4pPr>
                      <a:lvl5pPr marL="2057400" indent="-228600">
                        <a:spcBef>
                          <a:spcPct val="20000"/>
                        </a:spcBef>
                        <a:buClr>
                          <a:schemeClr val="accent1"/>
                        </a:buClr>
                        <a:buSzPct val="50000"/>
                        <a:buFont typeface="Wingdings" charset="2"/>
                        <a:defRPr>
                          <a:solidFill>
                            <a:schemeClr val="tx1"/>
                          </a:solidFill>
                          <a:latin typeface="Arial" charset="0"/>
                        </a:defRPr>
                      </a:lvl5pPr>
                      <a:lvl6pPr marL="2514600" indent="-228600" eaLnBrk="0" fontAlgn="base" hangingPunct="0">
                        <a:spcBef>
                          <a:spcPct val="20000"/>
                        </a:spcBef>
                        <a:spcAft>
                          <a:spcPct val="0"/>
                        </a:spcAft>
                        <a:buClr>
                          <a:schemeClr val="accent1"/>
                        </a:buClr>
                        <a:buSzPct val="50000"/>
                        <a:buFont typeface="Wingdings" charset="2"/>
                        <a:defRPr>
                          <a:solidFill>
                            <a:schemeClr val="tx1"/>
                          </a:solidFill>
                          <a:latin typeface="Arial" charset="0"/>
                        </a:defRPr>
                      </a:lvl6pPr>
                      <a:lvl7pPr marL="2971800" indent="-228600" eaLnBrk="0" fontAlgn="base" hangingPunct="0">
                        <a:spcBef>
                          <a:spcPct val="20000"/>
                        </a:spcBef>
                        <a:spcAft>
                          <a:spcPct val="0"/>
                        </a:spcAft>
                        <a:buClr>
                          <a:schemeClr val="accent1"/>
                        </a:buClr>
                        <a:buSzPct val="50000"/>
                        <a:buFont typeface="Wingdings" charset="2"/>
                        <a:defRPr>
                          <a:solidFill>
                            <a:schemeClr val="tx1"/>
                          </a:solidFill>
                          <a:latin typeface="Arial" charset="0"/>
                        </a:defRPr>
                      </a:lvl7pPr>
                      <a:lvl8pPr marL="3429000" indent="-228600" eaLnBrk="0" fontAlgn="base" hangingPunct="0">
                        <a:spcBef>
                          <a:spcPct val="20000"/>
                        </a:spcBef>
                        <a:spcAft>
                          <a:spcPct val="0"/>
                        </a:spcAft>
                        <a:buClr>
                          <a:schemeClr val="accent1"/>
                        </a:buClr>
                        <a:buSzPct val="50000"/>
                        <a:buFont typeface="Wingdings" charset="2"/>
                        <a:defRPr>
                          <a:solidFill>
                            <a:schemeClr val="tx1"/>
                          </a:solidFill>
                          <a:latin typeface="Arial" charset="0"/>
                        </a:defRPr>
                      </a:lvl8pPr>
                      <a:lvl9pPr marL="3886200" indent="-228600" eaLnBrk="0" fontAlgn="base" hangingPunct="0">
                        <a:spcBef>
                          <a:spcPct val="20000"/>
                        </a:spcBef>
                        <a:spcAft>
                          <a:spcPct val="0"/>
                        </a:spcAft>
                        <a:buClr>
                          <a:schemeClr val="accent1"/>
                        </a:buClr>
                        <a:buSzPct val="50000"/>
                        <a:buFont typeface="Wingdings" charset="2"/>
                        <a:defRPr>
                          <a:solidFill>
                            <a:schemeClr val="tx1"/>
                          </a:solidFill>
                          <a:latin typeface="Arial" charset="0"/>
                        </a:defRPr>
                      </a:lvl9pPr>
                    </a:lstStyle>
                    <a:p>
                      <a:pPr marL="0" marR="0" lvl="0" indent="0" algn="r" defTabSz="914400" rtl="0" eaLnBrk="1" fontAlgn="base" latinLnBrk="0" hangingPunct="1">
                        <a:lnSpc>
                          <a:spcPct val="100000"/>
                        </a:lnSpc>
                        <a:spcBef>
                          <a:spcPct val="20000"/>
                        </a:spcBef>
                        <a:spcAft>
                          <a:spcPct val="0"/>
                        </a:spcAft>
                        <a:buClr>
                          <a:schemeClr val="folHlink"/>
                        </a:buClr>
                        <a:buSzPct val="60000"/>
                        <a:buFont typeface="Wingdings" charset="2"/>
                        <a:buNone/>
                        <a:tabLst/>
                      </a:pPr>
                      <a:r>
                        <a:rPr kumimoji="0" lang="en-AU" altLang="en-US" sz="1800" b="0" i="0" u="none" strike="noStrike" cap="none" normalizeH="0" baseline="0">
                          <a:ln>
                            <a:noFill/>
                          </a:ln>
                          <a:solidFill>
                            <a:schemeClr val="tx1"/>
                          </a:solidFill>
                          <a:effectLst/>
                          <a:latin typeface="Arial" charset="0"/>
                        </a:rPr>
                        <a:t>1</a:t>
                      </a:r>
                    </a:p>
                  </a:txBody>
                  <a:tcPr marT="45690" marB="45690" horzOverflow="overflow">
                    <a:lnL w="12700" cap="flat" cmpd="sng" algn="ctr">
                      <a:solidFill>
                        <a:schemeClr val="tx1"/>
                      </a:solidFill>
                      <a:prstDash val="solid"/>
                      <a:round/>
                      <a:headEnd type="none" w="med" len="med"/>
                      <a:tailEnd type="none" w="med" len="med"/>
                    </a:lnL>
                    <a:lnR>
                      <a:noFill/>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charset="2"/>
                        <a:defRPr sz="2800">
                          <a:solidFill>
                            <a:schemeClr val="tx1"/>
                          </a:solidFill>
                          <a:latin typeface="Arial" charset="0"/>
                        </a:defRPr>
                      </a:lvl1pPr>
                      <a:lvl2pPr marL="742950" indent="-285750">
                        <a:spcBef>
                          <a:spcPct val="20000"/>
                        </a:spcBef>
                        <a:buClr>
                          <a:schemeClr val="hlink"/>
                        </a:buClr>
                        <a:buSzPct val="55000"/>
                        <a:buFont typeface="Wingdings" charset="2"/>
                        <a:defRPr sz="2400">
                          <a:solidFill>
                            <a:schemeClr val="tx1"/>
                          </a:solidFill>
                          <a:latin typeface="Arial" charset="0"/>
                        </a:defRPr>
                      </a:lvl2pPr>
                      <a:lvl3pPr marL="1143000" indent="-228600">
                        <a:spcBef>
                          <a:spcPct val="20000"/>
                        </a:spcBef>
                        <a:buClr>
                          <a:schemeClr val="folHlink"/>
                        </a:buClr>
                        <a:buSzPct val="50000"/>
                        <a:buFont typeface="Wingdings" charset="2"/>
                        <a:defRPr sz="2000">
                          <a:solidFill>
                            <a:schemeClr val="tx1"/>
                          </a:solidFill>
                          <a:latin typeface="Arial" charset="0"/>
                        </a:defRPr>
                      </a:lvl3pPr>
                      <a:lvl4pPr marL="1600200" indent="-228600">
                        <a:spcBef>
                          <a:spcPct val="20000"/>
                        </a:spcBef>
                        <a:buClr>
                          <a:schemeClr val="accent2"/>
                        </a:buClr>
                        <a:buSzPct val="55000"/>
                        <a:buFont typeface="Wingdings" charset="2"/>
                        <a:defRPr>
                          <a:solidFill>
                            <a:schemeClr val="tx1"/>
                          </a:solidFill>
                          <a:latin typeface="Arial" charset="0"/>
                        </a:defRPr>
                      </a:lvl4pPr>
                      <a:lvl5pPr marL="2057400" indent="-228600">
                        <a:spcBef>
                          <a:spcPct val="20000"/>
                        </a:spcBef>
                        <a:buClr>
                          <a:schemeClr val="accent1"/>
                        </a:buClr>
                        <a:buSzPct val="50000"/>
                        <a:buFont typeface="Wingdings" charset="2"/>
                        <a:defRPr>
                          <a:solidFill>
                            <a:schemeClr val="tx1"/>
                          </a:solidFill>
                          <a:latin typeface="Arial" charset="0"/>
                        </a:defRPr>
                      </a:lvl5pPr>
                      <a:lvl6pPr marL="2514600" indent="-228600" eaLnBrk="0" fontAlgn="base" hangingPunct="0">
                        <a:spcBef>
                          <a:spcPct val="20000"/>
                        </a:spcBef>
                        <a:spcAft>
                          <a:spcPct val="0"/>
                        </a:spcAft>
                        <a:buClr>
                          <a:schemeClr val="accent1"/>
                        </a:buClr>
                        <a:buSzPct val="50000"/>
                        <a:buFont typeface="Wingdings" charset="2"/>
                        <a:defRPr>
                          <a:solidFill>
                            <a:schemeClr val="tx1"/>
                          </a:solidFill>
                          <a:latin typeface="Arial" charset="0"/>
                        </a:defRPr>
                      </a:lvl6pPr>
                      <a:lvl7pPr marL="2971800" indent="-228600" eaLnBrk="0" fontAlgn="base" hangingPunct="0">
                        <a:spcBef>
                          <a:spcPct val="20000"/>
                        </a:spcBef>
                        <a:spcAft>
                          <a:spcPct val="0"/>
                        </a:spcAft>
                        <a:buClr>
                          <a:schemeClr val="accent1"/>
                        </a:buClr>
                        <a:buSzPct val="50000"/>
                        <a:buFont typeface="Wingdings" charset="2"/>
                        <a:defRPr>
                          <a:solidFill>
                            <a:schemeClr val="tx1"/>
                          </a:solidFill>
                          <a:latin typeface="Arial" charset="0"/>
                        </a:defRPr>
                      </a:lvl7pPr>
                      <a:lvl8pPr marL="3429000" indent="-228600" eaLnBrk="0" fontAlgn="base" hangingPunct="0">
                        <a:spcBef>
                          <a:spcPct val="20000"/>
                        </a:spcBef>
                        <a:spcAft>
                          <a:spcPct val="0"/>
                        </a:spcAft>
                        <a:buClr>
                          <a:schemeClr val="accent1"/>
                        </a:buClr>
                        <a:buSzPct val="50000"/>
                        <a:buFont typeface="Wingdings" charset="2"/>
                        <a:defRPr>
                          <a:solidFill>
                            <a:schemeClr val="tx1"/>
                          </a:solidFill>
                          <a:latin typeface="Arial" charset="0"/>
                        </a:defRPr>
                      </a:lvl8pPr>
                      <a:lvl9pPr marL="3886200" indent="-228600" eaLnBrk="0" fontAlgn="base" hangingPunct="0">
                        <a:spcBef>
                          <a:spcPct val="20000"/>
                        </a:spcBef>
                        <a:spcAft>
                          <a:spcPct val="0"/>
                        </a:spcAft>
                        <a:buClr>
                          <a:schemeClr val="accent1"/>
                        </a:buClr>
                        <a:buSzPct val="50000"/>
                        <a:buFont typeface="Wingdings" charset="2"/>
                        <a:defRPr>
                          <a:solidFill>
                            <a:schemeClr val="tx1"/>
                          </a:solidFill>
                          <a:latin typeface="Arial" charset="0"/>
                        </a:defRPr>
                      </a:lvl9pPr>
                    </a:lstStyle>
                    <a:p>
                      <a:pPr marL="0" marR="0" lvl="0" indent="0" algn="r" defTabSz="914400" rtl="0" eaLnBrk="1" fontAlgn="base" latinLnBrk="0" hangingPunct="1">
                        <a:lnSpc>
                          <a:spcPct val="100000"/>
                        </a:lnSpc>
                        <a:spcBef>
                          <a:spcPct val="20000"/>
                        </a:spcBef>
                        <a:spcAft>
                          <a:spcPct val="0"/>
                        </a:spcAft>
                        <a:buClr>
                          <a:schemeClr val="folHlink"/>
                        </a:buClr>
                        <a:buSzPct val="60000"/>
                        <a:buFont typeface="Wingdings" charset="2"/>
                        <a:buNone/>
                        <a:tabLst/>
                      </a:pPr>
                      <a:endParaRPr kumimoji="0" lang="en-AU" altLang="en-US" sz="1800" b="0" i="0" u="none" strike="noStrike" cap="none" normalizeH="0" baseline="0">
                        <a:ln>
                          <a:noFill/>
                        </a:ln>
                        <a:solidFill>
                          <a:schemeClr val="tx1"/>
                        </a:solidFill>
                        <a:effectLst/>
                        <a:latin typeface="Arial" charset="0"/>
                      </a:endParaRPr>
                    </a:p>
                  </a:txBody>
                  <a:tcPr marT="45690" marB="45690" horzOverflow="overflow">
                    <a:lnL>
                      <a:noFill/>
                    </a:lnL>
                    <a:lnR w="28575"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65654">
                <a:tc>
                  <a:txBody>
                    <a:bodyPr/>
                    <a:lstStyle>
                      <a:lvl1pPr>
                        <a:spcBef>
                          <a:spcPct val="20000"/>
                        </a:spcBef>
                        <a:buClr>
                          <a:schemeClr val="folHlink"/>
                        </a:buClr>
                        <a:buSzPct val="60000"/>
                        <a:buFont typeface="Wingdings" charset="2"/>
                        <a:defRPr sz="2800">
                          <a:solidFill>
                            <a:schemeClr val="tx1"/>
                          </a:solidFill>
                          <a:latin typeface="Arial" charset="0"/>
                        </a:defRPr>
                      </a:lvl1pPr>
                      <a:lvl2pPr marL="742950" indent="-285750">
                        <a:spcBef>
                          <a:spcPct val="20000"/>
                        </a:spcBef>
                        <a:buClr>
                          <a:schemeClr val="hlink"/>
                        </a:buClr>
                        <a:buSzPct val="55000"/>
                        <a:buFont typeface="Wingdings" charset="2"/>
                        <a:defRPr sz="2400">
                          <a:solidFill>
                            <a:schemeClr val="tx1"/>
                          </a:solidFill>
                          <a:latin typeface="Arial" charset="0"/>
                        </a:defRPr>
                      </a:lvl2pPr>
                      <a:lvl3pPr marL="1143000" indent="-228600">
                        <a:spcBef>
                          <a:spcPct val="20000"/>
                        </a:spcBef>
                        <a:buClr>
                          <a:schemeClr val="folHlink"/>
                        </a:buClr>
                        <a:buSzPct val="50000"/>
                        <a:buFont typeface="Wingdings" charset="2"/>
                        <a:defRPr sz="2000">
                          <a:solidFill>
                            <a:schemeClr val="tx1"/>
                          </a:solidFill>
                          <a:latin typeface="Arial" charset="0"/>
                        </a:defRPr>
                      </a:lvl3pPr>
                      <a:lvl4pPr marL="1600200" indent="-228600">
                        <a:spcBef>
                          <a:spcPct val="20000"/>
                        </a:spcBef>
                        <a:buClr>
                          <a:schemeClr val="accent2"/>
                        </a:buClr>
                        <a:buSzPct val="55000"/>
                        <a:buFont typeface="Wingdings" charset="2"/>
                        <a:defRPr>
                          <a:solidFill>
                            <a:schemeClr val="tx1"/>
                          </a:solidFill>
                          <a:latin typeface="Arial" charset="0"/>
                        </a:defRPr>
                      </a:lvl4pPr>
                      <a:lvl5pPr marL="2057400" indent="-228600">
                        <a:spcBef>
                          <a:spcPct val="20000"/>
                        </a:spcBef>
                        <a:buClr>
                          <a:schemeClr val="accent1"/>
                        </a:buClr>
                        <a:buSzPct val="50000"/>
                        <a:buFont typeface="Wingdings" charset="2"/>
                        <a:defRPr>
                          <a:solidFill>
                            <a:schemeClr val="tx1"/>
                          </a:solidFill>
                          <a:latin typeface="Arial" charset="0"/>
                        </a:defRPr>
                      </a:lvl5pPr>
                      <a:lvl6pPr marL="2514600" indent="-228600" eaLnBrk="0" fontAlgn="base" hangingPunct="0">
                        <a:spcBef>
                          <a:spcPct val="20000"/>
                        </a:spcBef>
                        <a:spcAft>
                          <a:spcPct val="0"/>
                        </a:spcAft>
                        <a:buClr>
                          <a:schemeClr val="accent1"/>
                        </a:buClr>
                        <a:buSzPct val="50000"/>
                        <a:buFont typeface="Wingdings" charset="2"/>
                        <a:defRPr>
                          <a:solidFill>
                            <a:schemeClr val="tx1"/>
                          </a:solidFill>
                          <a:latin typeface="Arial" charset="0"/>
                        </a:defRPr>
                      </a:lvl6pPr>
                      <a:lvl7pPr marL="2971800" indent="-228600" eaLnBrk="0" fontAlgn="base" hangingPunct="0">
                        <a:spcBef>
                          <a:spcPct val="20000"/>
                        </a:spcBef>
                        <a:spcAft>
                          <a:spcPct val="0"/>
                        </a:spcAft>
                        <a:buClr>
                          <a:schemeClr val="accent1"/>
                        </a:buClr>
                        <a:buSzPct val="50000"/>
                        <a:buFont typeface="Wingdings" charset="2"/>
                        <a:defRPr>
                          <a:solidFill>
                            <a:schemeClr val="tx1"/>
                          </a:solidFill>
                          <a:latin typeface="Arial" charset="0"/>
                        </a:defRPr>
                      </a:lvl7pPr>
                      <a:lvl8pPr marL="3429000" indent="-228600" eaLnBrk="0" fontAlgn="base" hangingPunct="0">
                        <a:spcBef>
                          <a:spcPct val="20000"/>
                        </a:spcBef>
                        <a:spcAft>
                          <a:spcPct val="0"/>
                        </a:spcAft>
                        <a:buClr>
                          <a:schemeClr val="accent1"/>
                        </a:buClr>
                        <a:buSzPct val="50000"/>
                        <a:buFont typeface="Wingdings" charset="2"/>
                        <a:defRPr>
                          <a:solidFill>
                            <a:schemeClr val="tx1"/>
                          </a:solidFill>
                          <a:latin typeface="Arial" charset="0"/>
                        </a:defRPr>
                      </a:lvl8pPr>
                      <a:lvl9pPr marL="3886200" indent="-228600" eaLnBrk="0" fontAlgn="base" hangingPunct="0">
                        <a:spcBef>
                          <a:spcPct val="20000"/>
                        </a:spcBef>
                        <a:spcAft>
                          <a:spcPct val="0"/>
                        </a:spcAft>
                        <a:buClr>
                          <a:schemeClr val="accent1"/>
                        </a:buClr>
                        <a:buSzPct val="50000"/>
                        <a:buFont typeface="Wingdings" charset="2"/>
                        <a:defRPr>
                          <a:solidFill>
                            <a:schemeClr val="tx1"/>
                          </a:solidFill>
                          <a:latin typeface="Arial"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2"/>
                        <a:buNone/>
                        <a:tabLst/>
                      </a:pPr>
                      <a:r>
                        <a:rPr kumimoji="0" lang="en-AU" altLang="en-US" sz="1800" b="0" i="0" u="none" strike="noStrike" cap="none" normalizeH="0" baseline="0">
                          <a:ln>
                            <a:noFill/>
                          </a:ln>
                          <a:solidFill>
                            <a:schemeClr val="tx1"/>
                          </a:solidFill>
                          <a:effectLst/>
                          <a:latin typeface="Arial" charset="0"/>
                        </a:rPr>
                        <a:t>1965</a:t>
                      </a:r>
                    </a:p>
                  </a:txBody>
                  <a:tcPr marT="45690" marB="456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charset="2"/>
                        <a:defRPr sz="2800">
                          <a:solidFill>
                            <a:schemeClr val="tx1"/>
                          </a:solidFill>
                          <a:latin typeface="Arial" charset="0"/>
                        </a:defRPr>
                      </a:lvl1pPr>
                      <a:lvl2pPr marL="742950" indent="-285750">
                        <a:spcBef>
                          <a:spcPct val="20000"/>
                        </a:spcBef>
                        <a:buClr>
                          <a:schemeClr val="hlink"/>
                        </a:buClr>
                        <a:buSzPct val="55000"/>
                        <a:buFont typeface="Wingdings" charset="2"/>
                        <a:defRPr sz="2400">
                          <a:solidFill>
                            <a:schemeClr val="tx1"/>
                          </a:solidFill>
                          <a:latin typeface="Arial" charset="0"/>
                        </a:defRPr>
                      </a:lvl2pPr>
                      <a:lvl3pPr marL="1143000" indent="-228600">
                        <a:spcBef>
                          <a:spcPct val="20000"/>
                        </a:spcBef>
                        <a:buClr>
                          <a:schemeClr val="folHlink"/>
                        </a:buClr>
                        <a:buSzPct val="50000"/>
                        <a:buFont typeface="Wingdings" charset="2"/>
                        <a:defRPr sz="2000">
                          <a:solidFill>
                            <a:schemeClr val="tx1"/>
                          </a:solidFill>
                          <a:latin typeface="Arial" charset="0"/>
                        </a:defRPr>
                      </a:lvl3pPr>
                      <a:lvl4pPr marL="1600200" indent="-228600">
                        <a:spcBef>
                          <a:spcPct val="20000"/>
                        </a:spcBef>
                        <a:buClr>
                          <a:schemeClr val="accent2"/>
                        </a:buClr>
                        <a:buSzPct val="55000"/>
                        <a:buFont typeface="Wingdings" charset="2"/>
                        <a:defRPr>
                          <a:solidFill>
                            <a:schemeClr val="tx1"/>
                          </a:solidFill>
                          <a:latin typeface="Arial" charset="0"/>
                        </a:defRPr>
                      </a:lvl4pPr>
                      <a:lvl5pPr marL="2057400" indent="-228600">
                        <a:spcBef>
                          <a:spcPct val="20000"/>
                        </a:spcBef>
                        <a:buClr>
                          <a:schemeClr val="accent1"/>
                        </a:buClr>
                        <a:buSzPct val="50000"/>
                        <a:buFont typeface="Wingdings" charset="2"/>
                        <a:defRPr>
                          <a:solidFill>
                            <a:schemeClr val="tx1"/>
                          </a:solidFill>
                          <a:latin typeface="Arial" charset="0"/>
                        </a:defRPr>
                      </a:lvl5pPr>
                      <a:lvl6pPr marL="2514600" indent="-228600" eaLnBrk="0" fontAlgn="base" hangingPunct="0">
                        <a:spcBef>
                          <a:spcPct val="20000"/>
                        </a:spcBef>
                        <a:spcAft>
                          <a:spcPct val="0"/>
                        </a:spcAft>
                        <a:buClr>
                          <a:schemeClr val="accent1"/>
                        </a:buClr>
                        <a:buSzPct val="50000"/>
                        <a:buFont typeface="Wingdings" charset="2"/>
                        <a:defRPr>
                          <a:solidFill>
                            <a:schemeClr val="tx1"/>
                          </a:solidFill>
                          <a:latin typeface="Arial" charset="0"/>
                        </a:defRPr>
                      </a:lvl6pPr>
                      <a:lvl7pPr marL="2971800" indent="-228600" eaLnBrk="0" fontAlgn="base" hangingPunct="0">
                        <a:spcBef>
                          <a:spcPct val="20000"/>
                        </a:spcBef>
                        <a:spcAft>
                          <a:spcPct val="0"/>
                        </a:spcAft>
                        <a:buClr>
                          <a:schemeClr val="accent1"/>
                        </a:buClr>
                        <a:buSzPct val="50000"/>
                        <a:buFont typeface="Wingdings" charset="2"/>
                        <a:defRPr>
                          <a:solidFill>
                            <a:schemeClr val="tx1"/>
                          </a:solidFill>
                          <a:latin typeface="Arial" charset="0"/>
                        </a:defRPr>
                      </a:lvl7pPr>
                      <a:lvl8pPr marL="3429000" indent="-228600" eaLnBrk="0" fontAlgn="base" hangingPunct="0">
                        <a:spcBef>
                          <a:spcPct val="20000"/>
                        </a:spcBef>
                        <a:spcAft>
                          <a:spcPct val="0"/>
                        </a:spcAft>
                        <a:buClr>
                          <a:schemeClr val="accent1"/>
                        </a:buClr>
                        <a:buSzPct val="50000"/>
                        <a:buFont typeface="Wingdings" charset="2"/>
                        <a:defRPr>
                          <a:solidFill>
                            <a:schemeClr val="tx1"/>
                          </a:solidFill>
                          <a:latin typeface="Arial" charset="0"/>
                        </a:defRPr>
                      </a:lvl8pPr>
                      <a:lvl9pPr marL="3886200" indent="-228600" eaLnBrk="0" fontAlgn="base" hangingPunct="0">
                        <a:spcBef>
                          <a:spcPct val="20000"/>
                        </a:spcBef>
                        <a:spcAft>
                          <a:spcPct val="0"/>
                        </a:spcAft>
                        <a:buClr>
                          <a:schemeClr val="accent1"/>
                        </a:buClr>
                        <a:buSzPct val="50000"/>
                        <a:buFont typeface="Wingdings" charset="2"/>
                        <a:defRPr>
                          <a:solidFill>
                            <a:schemeClr val="tx1"/>
                          </a:solidFill>
                          <a:latin typeface="Arial"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2"/>
                        <a:buNone/>
                        <a:tabLst/>
                      </a:pPr>
                      <a:r>
                        <a:rPr kumimoji="0" lang="en-AU" altLang="en-US" sz="1800" b="0" i="0" u="none" strike="noStrike" cap="none" normalizeH="0" baseline="0">
                          <a:ln>
                            <a:noFill/>
                          </a:ln>
                          <a:solidFill>
                            <a:schemeClr val="tx1"/>
                          </a:solidFill>
                          <a:effectLst/>
                          <a:latin typeface="Arial" charset="0"/>
                        </a:rPr>
                        <a:t>Transistor</a:t>
                      </a:r>
                    </a:p>
                  </a:txBody>
                  <a:tcPr marT="45690" marB="456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charset="2"/>
                        <a:defRPr sz="2800">
                          <a:solidFill>
                            <a:schemeClr val="tx1"/>
                          </a:solidFill>
                          <a:latin typeface="Arial" charset="0"/>
                        </a:defRPr>
                      </a:lvl1pPr>
                      <a:lvl2pPr marL="742950" indent="-285750">
                        <a:spcBef>
                          <a:spcPct val="20000"/>
                        </a:spcBef>
                        <a:buClr>
                          <a:schemeClr val="hlink"/>
                        </a:buClr>
                        <a:buSzPct val="55000"/>
                        <a:buFont typeface="Wingdings" charset="2"/>
                        <a:defRPr sz="2400">
                          <a:solidFill>
                            <a:schemeClr val="tx1"/>
                          </a:solidFill>
                          <a:latin typeface="Arial" charset="0"/>
                        </a:defRPr>
                      </a:lvl2pPr>
                      <a:lvl3pPr marL="1143000" indent="-228600">
                        <a:spcBef>
                          <a:spcPct val="20000"/>
                        </a:spcBef>
                        <a:buClr>
                          <a:schemeClr val="folHlink"/>
                        </a:buClr>
                        <a:buSzPct val="50000"/>
                        <a:buFont typeface="Wingdings" charset="2"/>
                        <a:defRPr sz="2000">
                          <a:solidFill>
                            <a:schemeClr val="tx1"/>
                          </a:solidFill>
                          <a:latin typeface="Arial" charset="0"/>
                        </a:defRPr>
                      </a:lvl3pPr>
                      <a:lvl4pPr marL="1600200" indent="-228600">
                        <a:spcBef>
                          <a:spcPct val="20000"/>
                        </a:spcBef>
                        <a:buClr>
                          <a:schemeClr val="accent2"/>
                        </a:buClr>
                        <a:buSzPct val="55000"/>
                        <a:buFont typeface="Wingdings" charset="2"/>
                        <a:defRPr>
                          <a:solidFill>
                            <a:schemeClr val="tx1"/>
                          </a:solidFill>
                          <a:latin typeface="Arial" charset="0"/>
                        </a:defRPr>
                      </a:lvl4pPr>
                      <a:lvl5pPr marL="2057400" indent="-228600">
                        <a:spcBef>
                          <a:spcPct val="20000"/>
                        </a:spcBef>
                        <a:buClr>
                          <a:schemeClr val="accent1"/>
                        </a:buClr>
                        <a:buSzPct val="50000"/>
                        <a:buFont typeface="Wingdings" charset="2"/>
                        <a:defRPr>
                          <a:solidFill>
                            <a:schemeClr val="tx1"/>
                          </a:solidFill>
                          <a:latin typeface="Arial" charset="0"/>
                        </a:defRPr>
                      </a:lvl5pPr>
                      <a:lvl6pPr marL="2514600" indent="-228600" eaLnBrk="0" fontAlgn="base" hangingPunct="0">
                        <a:spcBef>
                          <a:spcPct val="20000"/>
                        </a:spcBef>
                        <a:spcAft>
                          <a:spcPct val="0"/>
                        </a:spcAft>
                        <a:buClr>
                          <a:schemeClr val="accent1"/>
                        </a:buClr>
                        <a:buSzPct val="50000"/>
                        <a:buFont typeface="Wingdings" charset="2"/>
                        <a:defRPr>
                          <a:solidFill>
                            <a:schemeClr val="tx1"/>
                          </a:solidFill>
                          <a:latin typeface="Arial" charset="0"/>
                        </a:defRPr>
                      </a:lvl6pPr>
                      <a:lvl7pPr marL="2971800" indent="-228600" eaLnBrk="0" fontAlgn="base" hangingPunct="0">
                        <a:spcBef>
                          <a:spcPct val="20000"/>
                        </a:spcBef>
                        <a:spcAft>
                          <a:spcPct val="0"/>
                        </a:spcAft>
                        <a:buClr>
                          <a:schemeClr val="accent1"/>
                        </a:buClr>
                        <a:buSzPct val="50000"/>
                        <a:buFont typeface="Wingdings" charset="2"/>
                        <a:defRPr>
                          <a:solidFill>
                            <a:schemeClr val="tx1"/>
                          </a:solidFill>
                          <a:latin typeface="Arial" charset="0"/>
                        </a:defRPr>
                      </a:lvl7pPr>
                      <a:lvl8pPr marL="3429000" indent="-228600" eaLnBrk="0" fontAlgn="base" hangingPunct="0">
                        <a:spcBef>
                          <a:spcPct val="20000"/>
                        </a:spcBef>
                        <a:spcAft>
                          <a:spcPct val="0"/>
                        </a:spcAft>
                        <a:buClr>
                          <a:schemeClr val="accent1"/>
                        </a:buClr>
                        <a:buSzPct val="50000"/>
                        <a:buFont typeface="Wingdings" charset="2"/>
                        <a:defRPr>
                          <a:solidFill>
                            <a:schemeClr val="tx1"/>
                          </a:solidFill>
                          <a:latin typeface="Arial" charset="0"/>
                        </a:defRPr>
                      </a:lvl8pPr>
                      <a:lvl9pPr marL="3886200" indent="-228600" eaLnBrk="0" fontAlgn="base" hangingPunct="0">
                        <a:spcBef>
                          <a:spcPct val="20000"/>
                        </a:spcBef>
                        <a:spcAft>
                          <a:spcPct val="0"/>
                        </a:spcAft>
                        <a:buClr>
                          <a:schemeClr val="accent1"/>
                        </a:buClr>
                        <a:buSzPct val="50000"/>
                        <a:buFont typeface="Wingdings" charset="2"/>
                        <a:defRPr>
                          <a:solidFill>
                            <a:schemeClr val="tx1"/>
                          </a:solidFill>
                          <a:latin typeface="Arial" charset="0"/>
                        </a:defRPr>
                      </a:lvl9pPr>
                    </a:lstStyle>
                    <a:p>
                      <a:pPr marL="0" marR="0" lvl="0" indent="0" algn="r" defTabSz="914400" rtl="0" eaLnBrk="1" fontAlgn="base" latinLnBrk="0" hangingPunct="1">
                        <a:lnSpc>
                          <a:spcPct val="100000"/>
                        </a:lnSpc>
                        <a:spcBef>
                          <a:spcPct val="20000"/>
                        </a:spcBef>
                        <a:spcAft>
                          <a:spcPct val="0"/>
                        </a:spcAft>
                        <a:buClr>
                          <a:schemeClr val="folHlink"/>
                        </a:buClr>
                        <a:buSzPct val="60000"/>
                        <a:buFont typeface="Wingdings" charset="2"/>
                        <a:buNone/>
                        <a:tabLst/>
                      </a:pPr>
                      <a:r>
                        <a:rPr kumimoji="0" lang="en-AU" altLang="en-US" sz="1800" b="0" i="0" u="none" strike="noStrike" cap="none" normalizeH="0" baseline="0">
                          <a:ln>
                            <a:noFill/>
                          </a:ln>
                          <a:solidFill>
                            <a:schemeClr val="tx1"/>
                          </a:solidFill>
                          <a:effectLst/>
                          <a:latin typeface="Arial" charset="0"/>
                        </a:rPr>
                        <a:t>35</a:t>
                      </a:r>
                    </a:p>
                  </a:txBody>
                  <a:tcPr marT="45690" marB="45690"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charset="2"/>
                        <a:defRPr sz="2800">
                          <a:solidFill>
                            <a:schemeClr val="tx1"/>
                          </a:solidFill>
                          <a:latin typeface="Arial" charset="0"/>
                        </a:defRPr>
                      </a:lvl1pPr>
                      <a:lvl2pPr marL="742950" indent="-285750">
                        <a:spcBef>
                          <a:spcPct val="20000"/>
                        </a:spcBef>
                        <a:buClr>
                          <a:schemeClr val="hlink"/>
                        </a:buClr>
                        <a:buSzPct val="55000"/>
                        <a:buFont typeface="Wingdings" charset="2"/>
                        <a:defRPr sz="2400">
                          <a:solidFill>
                            <a:schemeClr val="tx1"/>
                          </a:solidFill>
                          <a:latin typeface="Arial" charset="0"/>
                        </a:defRPr>
                      </a:lvl2pPr>
                      <a:lvl3pPr marL="1143000" indent="-228600">
                        <a:spcBef>
                          <a:spcPct val="20000"/>
                        </a:spcBef>
                        <a:buClr>
                          <a:schemeClr val="folHlink"/>
                        </a:buClr>
                        <a:buSzPct val="50000"/>
                        <a:buFont typeface="Wingdings" charset="2"/>
                        <a:defRPr sz="2000">
                          <a:solidFill>
                            <a:schemeClr val="tx1"/>
                          </a:solidFill>
                          <a:latin typeface="Arial" charset="0"/>
                        </a:defRPr>
                      </a:lvl3pPr>
                      <a:lvl4pPr marL="1600200" indent="-228600">
                        <a:spcBef>
                          <a:spcPct val="20000"/>
                        </a:spcBef>
                        <a:buClr>
                          <a:schemeClr val="accent2"/>
                        </a:buClr>
                        <a:buSzPct val="55000"/>
                        <a:buFont typeface="Wingdings" charset="2"/>
                        <a:defRPr>
                          <a:solidFill>
                            <a:schemeClr val="tx1"/>
                          </a:solidFill>
                          <a:latin typeface="Arial" charset="0"/>
                        </a:defRPr>
                      </a:lvl4pPr>
                      <a:lvl5pPr marL="2057400" indent="-228600">
                        <a:spcBef>
                          <a:spcPct val="20000"/>
                        </a:spcBef>
                        <a:buClr>
                          <a:schemeClr val="accent1"/>
                        </a:buClr>
                        <a:buSzPct val="50000"/>
                        <a:buFont typeface="Wingdings" charset="2"/>
                        <a:defRPr>
                          <a:solidFill>
                            <a:schemeClr val="tx1"/>
                          </a:solidFill>
                          <a:latin typeface="Arial" charset="0"/>
                        </a:defRPr>
                      </a:lvl5pPr>
                      <a:lvl6pPr marL="2514600" indent="-228600" eaLnBrk="0" fontAlgn="base" hangingPunct="0">
                        <a:spcBef>
                          <a:spcPct val="20000"/>
                        </a:spcBef>
                        <a:spcAft>
                          <a:spcPct val="0"/>
                        </a:spcAft>
                        <a:buClr>
                          <a:schemeClr val="accent1"/>
                        </a:buClr>
                        <a:buSzPct val="50000"/>
                        <a:buFont typeface="Wingdings" charset="2"/>
                        <a:defRPr>
                          <a:solidFill>
                            <a:schemeClr val="tx1"/>
                          </a:solidFill>
                          <a:latin typeface="Arial" charset="0"/>
                        </a:defRPr>
                      </a:lvl6pPr>
                      <a:lvl7pPr marL="2971800" indent="-228600" eaLnBrk="0" fontAlgn="base" hangingPunct="0">
                        <a:spcBef>
                          <a:spcPct val="20000"/>
                        </a:spcBef>
                        <a:spcAft>
                          <a:spcPct val="0"/>
                        </a:spcAft>
                        <a:buClr>
                          <a:schemeClr val="accent1"/>
                        </a:buClr>
                        <a:buSzPct val="50000"/>
                        <a:buFont typeface="Wingdings" charset="2"/>
                        <a:defRPr>
                          <a:solidFill>
                            <a:schemeClr val="tx1"/>
                          </a:solidFill>
                          <a:latin typeface="Arial" charset="0"/>
                        </a:defRPr>
                      </a:lvl7pPr>
                      <a:lvl8pPr marL="3429000" indent="-228600" eaLnBrk="0" fontAlgn="base" hangingPunct="0">
                        <a:spcBef>
                          <a:spcPct val="20000"/>
                        </a:spcBef>
                        <a:spcAft>
                          <a:spcPct val="0"/>
                        </a:spcAft>
                        <a:buClr>
                          <a:schemeClr val="accent1"/>
                        </a:buClr>
                        <a:buSzPct val="50000"/>
                        <a:buFont typeface="Wingdings" charset="2"/>
                        <a:defRPr>
                          <a:solidFill>
                            <a:schemeClr val="tx1"/>
                          </a:solidFill>
                          <a:latin typeface="Arial" charset="0"/>
                        </a:defRPr>
                      </a:lvl8pPr>
                      <a:lvl9pPr marL="3886200" indent="-228600" eaLnBrk="0" fontAlgn="base" hangingPunct="0">
                        <a:spcBef>
                          <a:spcPct val="20000"/>
                        </a:spcBef>
                        <a:spcAft>
                          <a:spcPct val="0"/>
                        </a:spcAft>
                        <a:buClr>
                          <a:schemeClr val="accent1"/>
                        </a:buClr>
                        <a:buSzPct val="50000"/>
                        <a:buFont typeface="Wingdings" charset="2"/>
                        <a:defRPr>
                          <a:solidFill>
                            <a:schemeClr val="tx1"/>
                          </a:solidFill>
                          <a:latin typeface="Arial" charset="0"/>
                        </a:defRPr>
                      </a:lvl9pPr>
                    </a:lstStyle>
                    <a:p>
                      <a:pPr marL="0" marR="0" lvl="0" indent="0" algn="r" defTabSz="914400" rtl="0" eaLnBrk="1" fontAlgn="base" latinLnBrk="0" hangingPunct="1">
                        <a:lnSpc>
                          <a:spcPct val="100000"/>
                        </a:lnSpc>
                        <a:spcBef>
                          <a:spcPct val="20000"/>
                        </a:spcBef>
                        <a:spcAft>
                          <a:spcPct val="0"/>
                        </a:spcAft>
                        <a:buClr>
                          <a:schemeClr val="folHlink"/>
                        </a:buClr>
                        <a:buSzPct val="60000"/>
                        <a:buFont typeface="Wingdings" charset="2"/>
                        <a:buNone/>
                        <a:tabLst/>
                      </a:pPr>
                      <a:endParaRPr kumimoji="0" lang="en-AU" altLang="en-US" sz="1800" b="0" i="0" u="none" strike="noStrike" cap="none" normalizeH="0" baseline="0">
                        <a:ln>
                          <a:noFill/>
                        </a:ln>
                        <a:solidFill>
                          <a:schemeClr val="tx1"/>
                        </a:solidFill>
                        <a:effectLst/>
                        <a:latin typeface="Arial" charset="0"/>
                      </a:endParaRPr>
                    </a:p>
                  </a:txBody>
                  <a:tcPr marT="45690" marB="45690" horzOverflow="overflow">
                    <a:lnL>
                      <a:noFill/>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65654">
                <a:tc>
                  <a:txBody>
                    <a:bodyPr/>
                    <a:lstStyle>
                      <a:lvl1pPr>
                        <a:spcBef>
                          <a:spcPct val="20000"/>
                        </a:spcBef>
                        <a:buClr>
                          <a:schemeClr val="folHlink"/>
                        </a:buClr>
                        <a:buSzPct val="60000"/>
                        <a:buFont typeface="Wingdings" charset="2"/>
                        <a:defRPr sz="2800">
                          <a:solidFill>
                            <a:schemeClr val="tx1"/>
                          </a:solidFill>
                          <a:latin typeface="Arial" charset="0"/>
                        </a:defRPr>
                      </a:lvl1pPr>
                      <a:lvl2pPr marL="742950" indent="-285750">
                        <a:spcBef>
                          <a:spcPct val="20000"/>
                        </a:spcBef>
                        <a:buClr>
                          <a:schemeClr val="hlink"/>
                        </a:buClr>
                        <a:buSzPct val="55000"/>
                        <a:buFont typeface="Wingdings" charset="2"/>
                        <a:defRPr sz="2400">
                          <a:solidFill>
                            <a:schemeClr val="tx1"/>
                          </a:solidFill>
                          <a:latin typeface="Arial" charset="0"/>
                        </a:defRPr>
                      </a:lvl2pPr>
                      <a:lvl3pPr marL="1143000" indent="-228600">
                        <a:spcBef>
                          <a:spcPct val="20000"/>
                        </a:spcBef>
                        <a:buClr>
                          <a:schemeClr val="folHlink"/>
                        </a:buClr>
                        <a:buSzPct val="50000"/>
                        <a:buFont typeface="Wingdings" charset="2"/>
                        <a:defRPr sz="2000">
                          <a:solidFill>
                            <a:schemeClr val="tx1"/>
                          </a:solidFill>
                          <a:latin typeface="Arial" charset="0"/>
                        </a:defRPr>
                      </a:lvl3pPr>
                      <a:lvl4pPr marL="1600200" indent="-228600">
                        <a:spcBef>
                          <a:spcPct val="20000"/>
                        </a:spcBef>
                        <a:buClr>
                          <a:schemeClr val="accent2"/>
                        </a:buClr>
                        <a:buSzPct val="55000"/>
                        <a:buFont typeface="Wingdings" charset="2"/>
                        <a:defRPr>
                          <a:solidFill>
                            <a:schemeClr val="tx1"/>
                          </a:solidFill>
                          <a:latin typeface="Arial" charset="0"/>
                        </a:defRPr>
                      </a:lvl4pPr>
                      <a:lvl5pPr marL="2057400" indent="-228600">
                        <a:spcBef>
                          <a:spcPct val="20000"/>
                        </a:spcBef>
                        <a:buClr>
                          <a:schemeClr val="accent1"/>
                        </a:buClr>
                        <a:buSzPct val="50000"/>
                        <a:buFont typeface="Wingdings" charset="2"/>
                        <a:defRPr>
                          <a:solidFill>
                            <a:schemeClr val="tx1"/>
                          </a:solidFill>
                          <a:latin typeface="Arial" charset="0"/>
                        </a:defRPr>
                      </a:lvl5pPr>
                      <a:lvl6pPr marL="2514600" indent="-228600" eaLnBrk="0" fontAlgn="base" hangingPunct="0">
                        <a:spcBef>
                          <a:spcPct val="20000"/>
                        </a:spcBef>
                        <a:spcAft>
                          <a:spcPct val="0"/>
                        </a:spcAft>
                        <a:buClr>
                          <a:schemeClr val="accent1"/>
                        </a:buClr>
                        <a:buSzPct val="50000"/>
                        <a:buFont typeface="Wingdings" charset="2"/>
                        <a:defRPr>
                          <a:solidFill>
                            <a:schemeClr val="tx1"/>
                          </a:solidFill>
                          <a:latin typeface="Arial" charset="0"/>
                        </a:defRPr>
                      </a:lvl6pPr>
                      <a:lvl7pPr marL="2971800" indent="-228600" eaLnBrk="0" fontAlgn="base" hangingPunct="0">
                        <a:spcBef>
                          <a:spcPct val="20000"/>
                        </a:spcBef>
                        <a:spcAft>
                          <a:spcPct val="0"/>
                        </a:spcAft>
                        <a:buClr>
                          <a:schemeClr val="accent1"/>
                        </a:buClr>
                        <a:buSzPct val="50000"/>
                        <a:buFont typeface="Wingdings" charset="2"/>
                        <a:defRPr>
                          <a:solidFill>
                            <a:schemeClr val="tx1"/>
                          </a:solidFill>
                          <a:latin typeface="Arial" charset="0"/>
                        </a:defRPr>
                      </a:lvl7pPr>
                      <a:lvl8pPr marL="3429000" indent="-228600" eaLnBrk="0" fontAlgn="base" hangingPunct="0">
                        <a:spcBef>
                          <a:spcPct val="20000"/>
                        </a:spcBef>
                        <a:spcAft>
                          <a:spcPct val="0"/>
                        </a:spcAft>
                        <a:buClr>
                          <a:schemeClr val="accent1"/>
                        </a:buClr>
                        <a:buSzPct val="50000"/>
                        <a:buFont typeface="Wingdings" charset="2"/>
                        <a:defRPr>
                          <a:solidFill>
                            <a:schemeClr val="tx1"/>
                          </a:solidFill>
                          <a:latin typeface="Arial" charset="0"/>
                        </a:defRPr>
                      </a:lvl8pPr>
                      <a:lvl9pPr marL="3886200" indent="-228600" eaLnBrk="0" fontAlgn="base" hangingPunct="0">
                        <a:spcBef>
                          <a:spcPct val="20000"/>
                        </a:spcBef>
                        <a:spcAft>
                          <a:spcPct val="0"/>
                        </a:spcAft>
                        <a:buClr>
                          <a:schemeClr val="accent1"/>
                        </a:buClr>
                        <a:buSzPct val="50000"/>
                        <a:buFont typeface="Wingdings" charset="2"/>
                        <a:defRPr>
                          <a:solidFill>
                            <a:schemeClr val="tx1"/>
                          </a:solidFill>
                          <a:latin typeface="Arial"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2"/>
                        <a:buNone/>
                        <a:tabLst/>
                      </a:pPr>
                      <a:r>
                        <a:rPr kumimoji="0" lang="en-AU" altLang="en-US" sz="1800" b="0" i="0" u="none" strike="noStrike" cap="none" normalizeH="0" baseline="0">
                          <a:ln>
                            <a:noFill/>
                          </a:ln>
                          <a:solidFill>
                            <a:schemeClr val="tx1"/>
                          </a:solidFill>
                          <a:effectLst/>
                          <a:latin typeface="Arial" charset="0"/>
                        </a:rPr>
                        <a:t>1975</a:t>
                      </a:r>
                    </a:p>
                  </a:txBody>
                  <a:tcPr marT="45690" marB="456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charset="2"/>
                        <a:defRPr sz="2800">
                          <a:solidFill>
                            <a:schemeClr val="tx1"/>
                          </a:solidFill>
                          <a:latin typeface="Arial" charset="0"/>
                        </a:defRPr>
                      </a:lvl1pPr>
                      <a:lvl2pPr marL="742950" indent="-285750">
                        <a:spcBef>
                          <a:spcPct val="20000"/>
                        </a:spcBef>
                        <a:buClr>
                          <a:schemeClr val="hlink"/>
                        </a:buClr>
                        <a:buSzPct val="55000"/>
                        <a:buFont typeface="Wingdings" charset="2"/>
                        <a:defRPr sz="2400">
                          <a:solidFill>
                            <a:schemeClr val="tx1"/>
                          </a:solidFill>
                          <a:latin typeface="Arial" charset="0"/>
                        </a:defRPr>
                      </a:lvl2pPr>
                      <a:lvl3pPr marL="1143000" indent="-228600">
                        <a:spcBef>
                          <a:spcPct val="20000"/>
                        </a:spcBef>
                        <a:buClr>
                          <a:schemeClr val="folHlink"/>
                        </a:buClr>
                        <a:buSzPct val="50000"/>
                        <a:buFont typeface="Wingdings" charset="2"/>
                        <a:defRPr sz="2000">
                          <a:solidFill>
                            <a:schemeClr val="tx1"/>
                          </a:solidFill>
                          <a:latin typeface="Arial" charset="0"/>
                        </a:defRPr>
                      </a:lvl3pPr>
                      <a:lvl4pPr marL="1600200" indent="-228600">
                        <a:spcBef>
                          <a:spcPct val="20000"/>
                        </a:spcBef>
                        <a:buClr>
                          <a:schemeClr val="accent2"/>
                        </a:buClr>
                        <a:buSzPct val="55000"/>
                        <a:buFont typeface="Wingdings" charset="2"/>
                        <a:defRPr>
                          <a:solidFill>
                            <a:schemeClr val="tx1"/>
                          </a:solidFill>
                          <a:latin typeface="Arial" charset="0"/>
                        </a:defRPr>
                      </a:lvl4pPr>
                      <a:lvl5pPr marL="2057400" indent="-228600">
                        <a:spcBef>
                          <a:spcPct val="20000"/>
                        </a:spcBef>
                        <a:buClr>
                          <a:schemeClr val="accent1"/>
                        </a:buClr>
                        <a:buSzPct val="50000"/>
                        <a:buFont typeface="Wingdings" charset="2"/>
                        <a:defRPr>
                          <a:solidFill>
                            <a:schemeClr val="tx1"/>
                          </a:solidFill>
                          <a:latin typeface="Arial" charset="0"/>
                        </a:defRPr>
                      </a:lvl5pPr>
                      <a:lvl6pPr marL="2514600" indent="-228600" eaLnBrk="0" fontAlgn="base" hangingPunct="0">
                        <a:spcBef>
                          <a:spcPct val="20000"/>
                        </a:spcBef>
                        <a:spcAft>
                          <a:spcPct val="0"/>
                        </a:spcAft>
                        <a:buClr>
                          <a:schemeClr val="accent1"/>
                        </a:buClr>
                        <a:buSzPct val="50000"/>
                        <a:buFont typeface="Wingdings" charset="2"/>
                        <a:defRPr>
                          <a:solidFill>
                            <a:schemeClr val="tx1"/>
                          </a:solidFill>
                          <a:latin typeface="Arial" charset="0"/>
                        </a:defRPr>
                      </a:lvl6pPr>
                      <a:lvl7pPr marL="2971800" indent="-228600" eaLnBrk="0" fontAlgn="base" hangingPunct="0">
                        <a:spcBef>
                          <a:spcPct val="20000"/>
                        </a:spcBef>
                        <a:spcAft>
                          <a:spcPct val="0"/>
                        </a:spcAft>
                        <a:buClr>
                          <a:schemeClr val="accent1"/>
                        </a:buClr>
                        <a:buSzPct val="50000"/>
                        <a:buFont typeface="Wingdings" charset="2"/>
                        <a:defRPr>
                          <a:solidFill>
                            <a:schemeClr val="tx1"/>
                          </a:solidFill>
                          <a:latin typeface="Arial" charset="0"/>
                        </a:defRPr>
                      </a:lvl7pPr>
                      <a:lvl8pPr marL="3429000" indent="-228600" eaLnBrk="0" fontAlgn="base" hangingPunct="0">
                        <a:spcBef>
                          <a:spcPct val="20000"/>
                        </a:spcBef>
                        <a:spcAft>
                          <a:spcPct val="0"/>
                        </a:spcAft>
                        <a:buClr>
                          <a:schemeClr val="accent1"/>
                        </a:buClr>
                        <a:buSzPct val="50000"/>
                        <a:buFont typeface="Wingdings" charset="2"/>
                        <a:defRPr>
                          <a:solidFill>
                            <a:schemeClr val="tx1"/>
                          </a:solidFill>
                          <a:latin typeface="Arial" charset="0"/>
                        </a:defRPr>
                      </a:lvl8pPr>
                      <a:lvl9pPr marL="3886200" indent="-228600" eaLnBrk="0" fontAlgn="base" hangingPunct="0">
                        <a:spcBef>
                          <a:spcPct val="20000"/>
                        </a:spcBef>
                        <a:spcAft>
                          <a:spcPct val="0"/>
                        </a:spcAft>
                        <a:buClr>
                          <a:schemeClr val="accent1"/>
                        </a:buClr>
                        <a:buSzPct val="50000"/>
                        <a:buFont typeface="Wingdings" charset="2"/>
                        <a:defRPr>
                          <a:solidFill>
                            <a:schemeClr val="tx1"/>
                          </a:solidFill>
                          <a:latin typeface="Arial"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2"/>
                        <a:buNone/>
                        <a:tabLst/>
                      </a:pPr>
                      <a:r>
                        <a:rPr kumimoji="0" lang="en-AU" altLang="en-US" sz="1800" b="0" i="0" u="none" strike="noStrike" cap="none" normalizeH="0" baseline="0">
                          <a:ln>
                            <a:noFill/>
                          </a:ln>
                          <a:solidFill>
                            <a:schemeClr val="tx1"/>
                          </a:solidFill>
                          <a:effectLst/>
                          <a:latin typeface="Arial" charset="0"/>
                        </a:rPr>
                        <a:t>Integrated circuit (IC)</a:t>
                      </a:r>
                    </a:p>
                  </a:txBody>
                  <a:tcPr marT="45690" marB="456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charset="2"/>
                        <a:defRPr sz="2800">
                          <a:solidFill>
                            <a:schemeClr val="tx1"/>
                          </a:solidFill>
                          <a:latin typeface="Arial" charset="0"/>
                        </a:defRPr>
                      </a:lvl1pPr>
                      <a:lvl2pPr marL="742950" indent="-285750">
                        <a:spcBef>
                          <a:spcPct val="20000"/>
                        </a:spcBef>
                        <a:buClr>
                          <a:schemeClr val="hlink"/>
                        </a:buClr>
                        <a:buSzPct val="55000"/>
                        <a:buFont typeface="Wingdings" charset="2"/>
                        <a:defRPr sz="2400">
                          <a:solidFill>
                            <a:schemeClr val="tx1"/>
                          </a:solidFill>
                          <a:latin typeface="Arial" charset="0"/>
                        </a:defRPr>
                      </a:lvl2pPr>
                      <a:lvl3pPr marL="1143000" indent="-228600">
                        <a:spcBef>
                          <a:spcPct val="20000"/>
                        </a:spcBef>
                        <a:buClr>
                          <a:schemeClr val="folHlink"/>
                        </a:buClr>
                        <a:buSzPct val="50000"/>
                        <a:buFont typeface="Wingdings" charset="2"/>
                        <a:defRPr sz="2000">
                          <a:solidFill>
                            <a:schemeClr val="tx1"/>
                          </a:solidFill>
                          <a:latin typeface="Arial" charset="0"/>
                        </a:defRPr>
                      </a:lvl3pPr>
                      <a:lvl4pPr marL="1600200" indent="-228600">
                        <a:spcBef>
                          <a:spcPct val="20000"/>
                        </a:spcBef>
                        <a:buClr>
                          <a:schemeClr val="accent2"/>
                        </a:buClr>
                        <a:buSzPct val="55000"/>
                        <a:buFont typeface="Wingdings" charset="2"/>
                        <a:defRPr>
                          <a:solidFill>
                            <a:schemeClr val="tx1"/>
                          </a:solidFill>
                          <a:latin typeface="Arial" charset="0"/>
                        </a:defRPr>
                      </a:lvl4pPr>
                      <a:lvl5pPr marL="2057400" indent="-228600">
                        <a:spcBef>
                          <a:spcPct val="20000"/>
                        </a:spcBef>
                        <a:buClr>
                          <a:schemeClr val="accent1"/>
                        </a:buClr>
                        <a:buSzPct val="50000"/>
                        <a:buFont typeface="Wingdings" charset="2"/>
                        <a:defRPr>
                          <a:solidFill>
                            <a:schemeClr val="tx1"/>
                          </a:solidFill>
                          <a:latin typeface="Arial" charset="0"/>
                        </a:defRPr>
                      </a:lvl5pPr>
                      <a:lvl6pPr marL="2514600" indent="-228600" eaLnBrk="0" fontAlgn="base" hangingPunct="0">
                        <a:spcBef>
                          <a:spcPct val="20000"/>
                        </a:spcBef>
                        <a:spcAft>
                          <a:spcPct val="0"/>
                        </a:spcAft>
                        <a:buClr>
                          <a:schemeClr val="accent1"/>
                        </a:buClr>
                        <a:buSzPct val="50000"/>
                        <a:buFont typeface="Wingdings" charset="2"/>
                        <a:defRPr>
                          <a:solidFill>
                            <a:schemeClr val="tx1"/>
                          </a:solidFill>
                          <a:latin typeface="Arial" charset="0"/>
                        </a:defRPr>
                      </a:lvl6pPr>
                      <a:lvl7pPr marL="2971800" indent="-228600" eaLnBrk="0" fontAlgn="base" hangingPunct="0">
                        <a:spcBef>
                          <a:spcPct val="20000"/>
                        </a:spcBef>
                        <a:spcAft>
                          <a:spcPct val="0"/>
                        </a:spcAft>
                        <a:buClr>
                          <a:schemeClr val="accent1"/>
                        </a:buClr>
                        <a:buSzPct val="50000"/>
                        <a:buFont typeface="Wingdings" charset="2"/>
                        <a:defRPr>
                          <a:solidFill>
                            <a:schemeClr val="tx1"/>
                          </a:solidFill>
                          <a:latin typeface="Arial" charset="0"/>
                        </a:defRPr>
                      </a:lvl7pPr>
                      <a:lvl8pPr marL="3429000" indent="-228600" eaLnBrk="0" fontAlgn="base" hangingPunct="0">
                        <a:spcBef>
                          <a:spcPct val="20000"/>
                        </a:spcBef>
                        <a:spcAft>
                          <a:spcPct val="0"/>
                        </a:spcAft>
                        <a:buClr>
                          <a:schemeClr val="accent1"/>
                        </a:buClr>
                        <a:buSzPct val="50000"/>
                        <a:buFont typeface="Wingdings" charset="2"/>
                        <a:defRPr>
                          <a:solidFill>
                            <a:schemeClr val="tx1"/>
                          </a:solidFill>
                          <a:latin typeface="Arial" charset="0"/>
                        </a:defRPr>
                      </a:lvl8pPr>
                      <a:lvl9pPr marL="3886200" indent="-228600" eaLnBrk="0" fontAlgn="base" hangingPunct="0">
                        <a:spcBef>
                          <a:spcPct val="20000"/>
                        </a:spcBef>
                        <a:spcAft>
                          <a:spcPct val="0"/>
                        </a:spcAft>
                        <a:buClr>
                          <a:schemeClr val="accent1"/>
                        </a:buClr>
                        <a:buSzPct val="50000"/>
                        <a:buFont typeface="Wingdings" charset="2"/>
                        <a:defRPr>
                          <a:solidFill>
                            <a:schemeClr val="tx1"/>
                          </a:solidFill>
                          <a:latin typeface="Arial" charset="0"/>
                        </a:defRPr>
                      </a:lvl9pPr>
                    </a:lstStyle>
                    <a:p>
                      <a:pPr marL="0" marR="0" lvl="0" indent="0" algn="r" defTabSz="914400" rtl="0" eaLnBrk="1" fontAlgn="base" latinLnBrk="0" hangingPunct="1">
                        <a:lnSpc>
                          <a:spcPct val="100000"/>
                        </a:lnSpc>
                        <a:spcBef>
                          <a:spcPct val="20000"/>
                        </a:spcBef>
                        <a:spcAft>
                          <a:spcPct val="0"/>
                        </a:spcAft>
                        <a:buClr>
                          <a:schemeClr val="folHlink"/>
                        </a:buClr>
                        <a:buSzPct val="60000"/>
                        <a:buFont typeface="Wingdings" charset="2"/>
                        <a:buNone/>
                        <a:tabLst/>
                      </a:pPr>
                      <a:r>
                        <a:rPr kumimoji="0" lang="en-AU" altLang="en-US" sz="1800" b="0" i="0" u="none" strike="noStrike" cap="none" normalizeH="0" baseline="0">
                          <a:ln>
                            <a:noFill/>
                          </a:ln>
                          <a:solidFill>
                            <a:schemeClr val="tx1"/>
                          </a:solidFill>
                          <a:effectLst/>
                          <a:latin typeface="Arial" charset="0"/>
                        </a:rPr>
                        <a:t>900</a:t>
                      </a:r>
                    </a:p>
                  </a:txBody>
                  <a:tcPr marT="45690" marB="45690"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charset="2"/>
                        <a:defRPr sz="2800">
                          <a:solidFill>
                            <a:schemeClr val="tx1"/>
                          </a:solidFill>
                          <a:latin typeface="Arial" charset="0"/>
                        </a:defRPr>
                      </a:lvl1pPr>
                      <a:lvl2pPr marL="742950" indent="-285750">
                        <a:spcBef>
                          <a:spcPct val="20000"/>
                        </a:spcBef>
                        <a:buClr>
                          <a:schemeClr val="hlink"/>
                        </a:buClr>
                        <a:buSzPct val="55000"/>
                        <a:buFont typeface="Wingdings" charset="2"/>
                        <a:defRPr sz="2400">
                          <a:solidFill>
                            <a:schemeClr val="tx1"/>
                          </a:solidFill>
                          <a:latin typeface="Arial" charset="0"/>
                        </a:defRPr>
                      </a:lvl2pPr>
                      <a:lvl3pPr marL="1143000" indent="-228600">
                        <a:spcBef>
                          <a:spcPct val="20000"/>
                        </a:spcBef>
                        <a:buClr>
                          <a:schemeClr val="folHlink"/>
                        </a:buClr>
                        <a:buSzPct val="50000"/>
                        <a:buFont typeface="Wingdings" charset="2"/>
                        <a:defRPr sz="2000">
                          <a:solidFill>
                            <a:schemeClr val="tx1"/>
                          </a:solidFill>
                          <a:latin typeface="Arial" charset="0"/>
                        </a:defRPr>
                      </a:lvl3pPr>
                      <a:lvl4pPr marL="1600200" indent="-228600">
                        <a:spcBef>
                          <a:spcPct val="20000"/>
                        </a:spcBef>
                        <a:buClr>
                          <a:schemeClr val="accent2"/>
                        </a:buClr>
                        <a:buSzPct val="55000"/>
                        <a:buFont typeface="Wingdings" charset="2"/>
                        <a:defRPr>
                          <a:solidFill>
                            <a:schemeClr val="tx1"/>
                          </a:solidFill>
                          <a:latin typeface="Arial" charset="0"/>
                        </a:defRPr>
                      </a:lvl4pPr>
                      <a:lvl5pPr marL="2057400" indent="-228600">
                        <a:spcBef>
                          <a:spcPct val="20000"/>
                        </a:spcBef>
                        <a:buClr>
                          <a:schemeClr val="accent1"/>
                        </a:buClr>
                        <a:buSzPct val="50000"/>
                        <a:buFont typeface="Wingdings" charset="2"/>
                        <a:defRPr>
                          <a:solidFill>
                            <a:schemeClr val="tx1"/>
                          </a:solidFill>
                          <a:latin typeface="Arial" charset="0"/>
                        </a:defRPr>
                      </a:lvl5pPr>
                      <a:lvl6pPr marL="2514600" indent="-228600" eaLnBrk="0" fontAlgn="base" hangingPunct="0">
                        <a:spcBef>
                          <a:spcPct val="20000"/>
                        </a:spcBef>
                        <a:spcAft>
                          <a:spcPct val="0"/>
                        </a:spcAft>
                        <a:buClr>
                          <a:schemeClr val="accent1"/>
                        </a:buClr>
                        <a:buSzPct val="50000"/>
                        <a:buFont typeface="Wingdings" charset="2"/>
                        <a:defRPr>
                          <a:solidFill>
                            <a:schemeClr val="tx1"/>
                          </a:solidFill>
                          <a:latin typeface="Arial" charset="0"/>
                        </a:defRPr>
                      </a:lvl6pPr>
                      <a:lvl7pPr marL="2971800" indent="-228600" eaLnBrk="0" fontAlgn="base" hangingPunct="0">
                        <a:spcBef>
                          <a:spcPct val="20000"/>
                        </a:spcBef>
                        <a:spcAft>
                          <a:spcPct val="0"/>
                        </a:spcAft>
                        <a:buClr>
                          <a:schemeClr val="accent1"/>
                        </a:buClr>
                        <a:buSzPct val="50000"/>
                        <a:buFont typeface="Wingdings" charset="2"/>
                        <a:defRPr>
                          <a:solidFill>
                            <a:schemeClr val="tx1"/>
                          </a:solidFill>
                          <a:latin typeface="Arial" charset="0"/>
                        </a:defRPr>
                      </a:lvl7pPr>
                      <a:lvl8pPr marL="3429000" indent="-228600" eaLnBrk="0" fontAlgn="base" hangingPunct="0">
                        <a:spcBef>
                          <a:spcPct val="20000"/>
                        </a:spcBef>
                        <a:spcAft>
                          <a:spcPct val="0"/>
                        </a:spcAft>
                        <a:buClr>
                          <a:schemeClr val="accent1"/>
                        </a:buClr>
                        <a:buSzPct val="50000"/>
                        <a:buFont typeface="Wingdings" charset="2"/>
                        <a:defRPr>
                          <a:solidFill>
                            <a:schemeClr val="tx1"/>
                          </a:solidFill>
                          <a:latin typeface="Arial" charset="0"/>
                        </a:defRPr>
                      </a:lvl8pPr>
                      <a:lvl9pPr marL="3886200" indent="-228600" eaLnBrk="0" fontAlgn="base" hangingPunct="0">
                        <a:spcBef>
                          <a:spcPct val="20000"/>
                        </a:spcBef>
                        <a:spcAft>
                          <a:spcPct val="0"/>
                        </a:spcAft>
                        <a:buClr>
                          <a:schemeClr val="accent1"/>
                        </a:buClr>
                        <a:buSzPct val="50000"/>
                        <a:buFont typeface="Wingdings" charset="2"/>
                        <a:defRPr>
                          <a:solidFill>
                            <a:schemeClr val="tx1"/>
                          </a:solidFill>
                          <a:latin typeface="Arial" charset="0"/>
                        </a:defRPr>
                      </a:lvl9pPr>
                    </a:lstStyle>
                    <a:p>
                      <a:pPr marL="0" marR="0" lvl="0" indent="0" algn="r" defTabSz="914400" rtl="0" eaLnBrk="1" fontAlgn="base" latinLnBrk="0" hangingPunct="1">
                        <a:lnSpc>
                          <a:spcPct val="100000"/>
                        </a:lnSpc>
                        <a:spcBef>
                          <a:spcPct val="20000"/>
                        </a:spcBef>
                        <a:spcAft>
                          <a:spcPct val="0"/>
                        </a:spcAft>
                        <a:buClr>
                          <a:schemeClr val="folHlink"/>
                        </a:buClr>
                        <a:buSzPct val="60000"/>
                        <a:buFont typeface="Wingdings" charset="2"/>
                        <a:buNone/>
                        <a:tabLst/>
                      </a:pPr>
                      <a:endParaRPr kumimoji="0" lang="en-AU" altLang="en-US" sz="1800" b="0" i="0" u="none" strike="noStrike" cap="none" normalizeH="0" baseline="0">
                        <a:ln>
                          <a:noFill/>
                        </a:ln>
                        <a:solidFill>
                          <a:schemeClr val="tx1"/>
                        </a:solidFill>
                        <a:effectLst/>
                        <a:latin typeface="Arial" charset="0"/>
                      </a:endParaRPr>
                    </a:p>
                  </a:txBody>
                  <a:tcPr marT="45690" marB="45690" horzOverflow="overflow">
                    <a:lnL>
                      <a:noFill/>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65654">
                <a:tc>
                  <a:txBody>
                    <a:bodyPr/>
                    <a:lstStyle>
                      <a:lvl1pPr>
                        <a:spcBef>
                          <a:spcPct val="20000"/>
                        </a:spcBef>
                        <a:buClr>
                          <a:schemeClr val="folHlink"/>
                        </a:buClr>
                        <a:buSzPct val="60000"/>
                        <a:buFont typeface="Wingdings" charset="2"/>
                        <a:defRPr sz="2800">
                          <a:solidFill>
                            <a:schemeClr val="tx1"/>
                          </a:solidFill>
                          <a:latin typeface="Arial" charset="0"/>
                        </a:defRPr>
                      </a:lvl1pPr>
                      <a:lvl2pPr marL="742950" indent="-285750">
                        <a:spcBef>
                          <a:spcPct val="20000"/>
                        </a:spcBef>
                        <a:buClr>
                          <a:schemeClr val="hlink"/>
                        </a:buClr>
                        <a:buSzPct val="55000"/>
                        <a:buFont typeface="Wingdings" charset="2"/>
                        <a:defRPr sz="2400">
                          <a:solidFill>
                            <a:schemeClr val="tx1"/>
                          </a:solidFill>
                          <a:latin typeface="Arial" charset="0"/>
                        </a:defRPr>
                      </a:lvl2pPr>
                      <a:lvl3pPr marL="1143000" indent="-228600">
                        <a:spcBef>
                          <a:spcPct val="20000"/>
                        </a:spcBef>
                        <a:buClr>
                          <a:schemeClr val="folHlink"/>
                        </a:buClr>
                        <a:buSzPct val="50000"/>
                        <a:buFont typeface="Wingdings" charset="2"/>
                        <a:defRPr sz="2000">
                          <a:solidFill>
                            <a:schemeClr val="tx1"/>
                          </a:solidFill>
                          <a:latin typeface="Arial" charset="0"/>
                        </a:defRPr>
                      </a:lvl3pPr>
                      <a:lvl4pPr marL="1600200" indent="-228600">
                        <a:spcBef>
                          <a:spcPct val="20000"/>
                        </a:spcBef>
                        <a:buClr>
                          <a:schemeClr val="accent2"/>
                        </a:buClr>
                        <a:buSzPct val="55000"/>
                        <a:buFont typeface="Wingdings" charset="2"/>
                        <a:defRPr>
                          <a:solidFill>
                            <a:schemeClr val="tx1"/>
                          </a:solidFill>
                          <a:latin typeface="Arial" charset="0"/>
                        </a:defRPr>
                      </a:lvl4pPr>
                      <a:lvl5pPr marL="2057400" indent="-228600">
                        <a:spcBef>
                          <a:spcPct val="20000"/>
                        </a:spcBef>
                        <a:buClr>
                          <a:schemeClr val="accent1"/>
                        </a:buClr>
                        <a:buSzPct val="50000"/>
                        <a:buFont typeface="Wingdings" charset="2"/>
                        <a:defRPr>
                          <a:solidFill>
                            <a:schemeClr val="tx1"/>
                          </a:solidFill>
                          <a:latin typeface="Arial" charset="0"/>
                        </a:defRPr>
                      </a:lvl5pPr>
                      <a:lvl6pPr marL="2514600" indent="-228600" eaLnBrk="0" fontAlgn="base" hangingPunct="0">
                        <a:spcBef>
                          <a:spcPct val="20000"/>
                        </a:spcBef>
                        <a:spcAft>
                          <a:spcPct val="0"/>
                        </a:spcAft>
                        <a:buClr>
                          <a:schemeClr val="accent1"/>
                        </a:buClr>
                        <a:buSzPct val="50000"/>
                        <a:buFont typeface="Wingdings" charset="2"/>
                        <a:defRPr>
                          <a:solidFill>
                            <a:schemeClr val="tx1"/>
                          </a:solidFill>
                          <a:latin typeface="Arial" charset="0"/>
                        </a:defRPr>
                      </a:lvl6pPr>
                      <a:lvl7pPr marL="2971800" indent="-228600" eaLnBrk="0" fontAlgn="base" hangingPunct="0">
                        <a:spcBef>
                          <a:spcPct val="20000"/>
                        </a:spcBef>
                        <a:spcAft>
                          <a:spcPct val="0"/>
                        </a:spcAft>
                        <a:buClr>
                          <a:schemeClr val="accent1"/>
                        </a:buClr>
                        <a:buSzPct val="50000"/>
                        <a:buFont typeface="Wingdings" charset="2"/>
                        <a:defRPr>
                          <a:solidFill>
                            <a:schemeClr val="tx1"/>
                          </a:solidFill>
                          <a:latin typeface="Arial" charset="0"/>
                        </a:defRPr>
                      </a:lvl7pPr>
                      <a:lvl8pPr marL="3429000" indent="-228600" eaLnBrk="0" fontAlgn="base" hangingPunct="0">
                        <a:spcBef>
                          <a:spcPct val="20000"/>
                        </a:spcBef>
                        <a:spcAft>
                          <a:spcPct val="0"/>
                        </a:spcAft>
                        <a:buClr>
                          <a:schemeClr val="accent1"/>
                        </a:buClr>
                        <a:buSzPct val="50000"/>
                        <a:buFont typeface="Wingdings" charset="2"/>
                        <a:defRPr>
                          <a:solidFill>
                            <a:schemeClr val="tx1"/>
                          </a:solidFill>
                          <a:latin typeface="Arial" charset="0"/>
                        </a:defRPr>
                      </a:lvl8pPr>
                      <a:lvl9pPr marL="3886200" indent="-228600" eaLnBrk="0" fontAlgn="base" hangingPunct="0">
                        <a:spcBef>
                          <a:spcPct val="20000"/>
                        </a:spcBef>
                        <a:spcAft>
                          <a:spcPct val="0"/>
                        </a:spcAft>
                        <a:buClr>
                          <a:schemeClr val="accent1"/>
                        </a:buClr>
                        <a:buSzPct val="50000"/>
                        <a:buFont typeface="Wingdings" charset="2"/>
                        <a:defRPr>
                          <a:solidFill>
                            <a:schemeClr val="tx1"/>
                          </a:solidFill>
                          <a:latin typeface="Arial"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2"/>
                        <a:buNone/>
                        <a:tabLst/>
                      </a:pPr>
                      <a:r>
                        <a:rPr kumimoji="0" lang="en-AU" altLang="en-US" sz="1800" b="0" i="0" u="none" strike="noStrike" cap="none" normalizeH="0" baseline="0">
                          <a:ln>
                            <a:noFill/>
                          </a:ln>
                          <a:solidFill>
                            <a:schemeClr val="tx1"/>
                          </a:solidFill>
                          <a:effectLst/>
                          <a:latin typeface="Arial" charset="0"/>
                        </a:rPr>
                        <a:t>1995</a:t>
                      </a:r>
                    </a:p>
                  </a:txBody>
                  <a:tcPr marT="45690" marB="456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charset="2"/>
                        <a:defRPr sz="2800">
                          <a:solidFill>
                            <a:schemeClr val="tx1"/>
                          </a:solidFill>
                          <a:latin typeface="Arial" charset="0"/>
                        </a:defRPr>
                      </a:lvl1pPr>
                      <a:lvl2pPr marL="742950" indent="-285750">
                        <a:spcBef>
                          <a:spcPct val="20000"/>
                        </a:spcBef>
                        <a:buClr>
                          <a:schemeClr val="hlink"/>
                        </a:buClr>
                        <a:buSzPct val="55000"/>
                        <a:buFont typeface="Wingdings" charset="2"/>
                        <a:defRPr sz="2400">
                          <a:solidFill>
                            <a:schemeClr val="tx1"/>
                          </a:solidFill>
                          <a:latin typeface="Arial" charset="0"/>
                        </a:defRPr>
                      </a:lvl2pPr>
                      <a:lvl3pPr marL="1143000" indent="-228600">
                        <a:spcBef>
                          <a:spcPct val="20000"/>
                        </a:spcBef>
                        <a:buClr>
                          <a:schemeClr val="folHlink"/>
                        </a:buClr>
                        <a:buSzPct val="50000"/>
                        <a:buFont typeface="Wingdings" charset="2"/>
                        <a:defRPr sz="2000">
                          <a:solidFill>
                            <a:schemeClr val="tx1"/>
                          </a:solidFill>
                          <a:latin typeface="Arial" charset="0"/>
                        </a:defRPr>
                      </a:lvl3pPr>
                      <a:lvl4pPr marL="1600200" indent="-228600">
                        <a:spcBef>
                          <a:spcPct val="20000"/>
                        </a:spcBef>
                        <a:buClr>
                          <a:schemeClr val="accent2"/>
                        </a:buClr>
                        <a:buSzPct val="55000"/>
                        <a:buFont typeface="Wingdings" charset="2"/>
                        <a:defRPr>
                          <a:solidFill>
                            <a:schemeClr val="tx1"/>
                          </a:solidFill>
                          <a:latin typeface="Arial" charset="0"/>
                        </a:defRPr>
                      </a:lvl4pPr>
                      <a:lvl5pPr marL="2057400" indent="-228600">
                        <a:spcBef>
                          <a:spcPct val="20000"/>
                        </a:spcBef>
                        <a:buClr>
                          <a:schemeClr val="accent1"/>
                        </a:buClr>
                        <a:buSzPct val="50000"/>
                        <a:buFont typeface="Wingdings" charset="2"/>
                        <a:defRPr>
                          <a:solidFill>
                            <a:schemeClr val="tx1"/>
                          </a:solidFill>
                          <a:latin typeface="Arial" charset="0"/>
                        </a:defRPr>
                      </a:lvl5pPr>
                      <a:lvl6pPr marL="2514600" indent="-228600" eaLnBrk="0" fontAlgn="base" hangingPunct="0">
                        <a:spcBef>
                          <a:spcPct val="20000"/>
                        </a:spcBef>
                        <a:spcAft>
                          <a:spcPct val="0"/>
                        </a:spcAft>
                        <a:buClr>
                          <a:schemeClr val="accent1"/>
                        </a:buClr>
                        <a:buSzPct val="50000"/>
                        <a:buFont typeface="Wingdings" charset="2"/>
                        <a:defRPr>
                          <a:solidFill>
                            <a:schemeClr val="tx1"/>
                          </a:solidFill>
                          <a:latin typeface="Arial" charset="0"/>
                        </a:defRPr>
                      </a:lvl6pPr>
                      <a:lvl7pPr marL="2971800" indent="-228600" eaLnBrk="0" fontAlgn="base" hangingPunct="0">
                        <a:spcBef>
                          <a:spcPct val="20000"/>
                        </a:spcBef>
                        <a:spcAft>
                          <a:spcPct val="0"/>
                        </a:spcAft>
                        <a:buClr>
                          <a:schemeClr val="accent1"/>
                        </a:buClr>
                        <a:buSzPct val="50000"/>
                        <a:buFont typeface="Wingdings" charset="2"/>
                        <a:defRPr>
                          <a:solidFill>
                            <a:schemeClr val="tx1"/>
                          </a:solidFill>
                          <a:latin typeface="Arial" charset="0"/>
                        </a:defRPr>
                      </a:lvl7pPr>
                      <a:lvl8pPr marL="3429000" indent="-228600" eaLnBrk="0" fontAlgn="base" hangingPunct="0">
                        <a:spcBef>
                          <a:spcPct val="20000"/>
                        </a:spcBef>
                        <a:spcAft>
                          <a:spcPct val="0"/>
                        </a:spcAft>
                        <a:buClr>
                          <a:schemeClr val="accent1"/>
                        </a:buClr>
                        <a:buSzPct val="50000"/>
                        <a:buFont typeface="Wingdings" charset="2"/>
                        <a:defRPr>
                          <a:solidFill>
                            <a:schemeClr val="tx1"/>
                          </a:solidFill>
                          <a:latin typeface="Arial" charset="0"/>
                        </a:defRPr>
                      </a:lvl8pPr>
                      <a:lvl9pPr marL="3886200" indent="-228600" eaLnBrk="0" fontAlgn="base" hangingPunct="0">
                        <a:spcBef>
                          <a:spcPct val="20000"/>
                        </a:spcBef>
                        <a:spcAft>
                          <a:spcPct val="0"/>
                        </a:spcAft>
                        <a:buClr>
                          <a:schemeClr val="accent1"/>
                        </a:buClr>
                        <a:buSzPct val="50000"/>
                        <a:buFont typeface="Wingdings" charset="2"/>
                        <a:defRPr>
                          <a:solidFill>
                            <a:schemeClr val="tx1"/>
                          </a:solidFill>
                          <a:latin typeface="Arial"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2"/>
                        <a:buNone/>
                        <a:tabLst/>
                      </a:pPr>
                      <a:r>
                        <a:rPr kumimoji="0" lang="en-AU" altLang="en-US" sz="1800" b="0" i="0" u="none" strike="noStrike" cap="none" normalizeH="0" baseline="0">
                          <a:ln>
                            <a:noFill/>
                          </a:ln>
                          <a:solidFill>
                            <a:schemeClr val="tx1"/>
                          </a:solidFill>
                          <a:effectLst/>
                          <a:latin typeface="Arial" charset="0"/>
                        </a:rPr>
                        <a:t>Very large scale IC (VLSI)</a:t>
                      </a:r>
                    </a:p>
                  </a:txBody>
                  <a:tcPr marT="45690" marB="456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charset="2"/>
                        <a:defRPr sz="2800">
                          <a:solidFill>
                            <a:schemeClr val="tx1"/>
                          </a:solidFill>
                          <a:latin typeface="Arial" charset="0"/>
                        </a:defRPr>
                      </a:lvl1pPr>
                      <a:lvl2pPr marL="742950" indent="-285750">
                        <a:spcBef>
                          <a:spcPct val="20000"/>
                        </a:spcBef>
                        <a:buClr>
                          <a:schemeClr val="hlink"/>
                        </a:buClr>
                        <a:buSzPct val="55000"/>
                        <a:buFont typeface="Wingdings" charset="2"/>
                        <a:defRPr sz="2400">
                          <a:solidFill>
                            <a:schemeClr val="tx1"/>
                          </a:solidFill>
                          <a:latin typeface="Arial" charset="0"/>
                        </a:defRPr>
                      </a:lvl2pPr>
                      <a:lvl3pPr marL="1143000" indent="-228600">
                        <a:spcBef>
                          <a:spcPct val="20000"/>
                        </a:spcBef>
                        <a:buClr>
                          <a:schemeClr val="folHlink"/>
                        </a:buClr>
                        <a:buSzPct val="50000"/>
                        <a:buFont typeface="Wingdings" charset="2"/>
                        <a:defRPr sz="2000">
                          <a:solidFill>
                            <a:schemeClr val="tx1"/>
                          </a:solidFill>
                          <a:latin typeface="Arial" charset="0"/>
                        </a:defRPr>
                      </a:lvl3pPr>
                      <a:lvl4pPr marL="1600200" indent="-228600">
                        <a:spcBef>
                          <a:spcPct val="20000"/>
                        </a:spcBef>
                        <a:buClr>
                          <a:schemeClr val="accent2"/>
                        </a:buClr>
                        <a:buSzPct val="55000"/>
                        <a:buFont typeface="Wingdings" charset="2"/>
                        <a:defRPr>
                          <a:solidFill>
                            <a:schemeClr val="tx1"/>
                          </a:solidFill>
                          <a:latin typeface="Arial" charset="0"/>
                        </a:defRPr>
                      </a:lvl4pPr>
                      <a:lvl5pPr marL="2057400" indent="-228600">
                        <a:spcBef>
                          <a:spcPct val="20000"/>
                        </a:spcBef>
                        <a:buClr>
                          <a:schemeClr val="accent1"/>
                        </a:buClr>
                        <a:buSzPct val="50000"/>
                        <a:buFont typeface="Wingdings" charset="2"/>
                        <a:defRPr>
                          <a:solidFill>
                            <a:schemeClr val="tx1"/>
                          </a:solidFill>
                          <a:latin typeface="Arial" charset="0"/>
                        </a:defRPr>
                      </a:lvl5pPr>
                      <a:lvl6pPr marL="2514600" indent="-228600" eaLnBrk="0" fontAlgn="base" hangingPunct="0">
                        <a:spcBef>
                          <a:spcPct val="20000"/>
                        </a:spcBef>
                        <a:spcAft>
                          <a:spcPct val="0"/>
                        </a:spcAft>
                        <a:buClr>
                          <a:schemeClr val="accent1"/>
                        </a:buClr>
                        <a:buSzPct val="50000"/>
                        <a:buFont typeface="Wingdings" charset="2"/>
                        <a:defRPr>
                          <a:solidFill>
                            <a:schemeClr val="tx1"/>
                          </a:solidFill>
                          <a:latin typeface="Arial" charset="0"/>
                        </a:defRPr>
                      </a:lvl6pPr>
                      <a:lvl7pPr marL="2971800" indent="-228600" eaLnBrk="0" fontAlgn="base" hangingPunct="0">
                        <a:spcBef>
                          <a:spcPct val="20000"/>
                        </a:spcBef>
                        <a:spcAft>
                          <a:spcPct val="0"/>
                        </a:spcAft>
                        <a:buClr>
                          <a:schemeClr val="accent1"/>
                        </a:buClr>
                        <a:buSzPct val="50000"/>
                        <a:buFont typeface="Wingdings" charset="2"/>
                        <a:defRPr>
                          <a:solidFill>
                            <a:schemeClr val="tx1"/>
                          </a:solidFill>
                          <a:latin typeface="Arial" charset="0"/>
                        </a:defRPr>
                      </a:lvl7pPr>
                      <a:lvl8pPr marL="3429000" indent="-228600" eaLnBrk="0" fontAlgn="base" hangingPunct="0">
                        <a:spcBef>
                          <a:spcPct val="20000"/>
                        </a:spcBef>
                        <a:spcAft>
                          <a:spcPct val="0"/>
                        </a:spcAft>
                        <a:buClr>
                          <a:schemeClr val="accent1"/>
                        </a:buClr>
                        <a:buSzPct val="50000"/>
                        <a:buFont typeface="Wingdings" charset="2"/>
                        <a:defRPr>
                          <a:solidFill>
                            <a:schemeClr val="tx1"/>
                          </a:solidFill>
                          <a:latin typeface="Arial" charset="0"/>
                        </a:defRPr>
                      </a:lvl8pPr>
                      <a:lvl9pPr marL="3886200" indent="-228600" eaLnBrk="0" fontAlgn="base" hangingPunct="0">
                        <a:spcBef>
                          <a:spcPct val="20000"/>
                        </a:spcBef>
                        <a:spcAft>
                          <a:spcPct val="0"/>
                        </a:spcAft>
                        <a:buClr>
                          <a:schemeClr val="accent1"/>
                        </a:buClr>
                        <a:buSzPct val="50000"/>
                        <a:buFont typeface="Wingdings" charset="2"/>
                        <a:defRPr>
                          <a:solidFill>
                            <a:schemeClr val="tx1"/>
                          </a:solidFill>
                          <a:latin typeface="Arial" charset="0"/>
                        </a:defRPr>
                      </a:lvl9pPr>
                    </a:lstStyle>
                    <a:p>
                      <a:pPr marL="0" marR="0" lvl="0" indent="0" algn="r" defTabSz="914400" rtl="0" eaLnBrk="1" fontAlgn="base" latinLnBrk="0" hangingPunct="1">
                        <a:lnSpc>
                          <a:spcPct val="100000"/>
                        </a:lnSpc>
                        <a:spcBef>
                          <a:spcPct val="20000"/>
                        </a:spcBef>
                        <a:spcAft>
                          <a:spcPct val="0"/>
                        </a:spcAft>
                        <a:buClr>
                          <a:schemeClr val="folHlink"/>
                        </a:buClr>
                        <a:buSzPct val="60000"/>
                        <a:buFont typeface="Wingdings" charset="2"/>
                        <a:buNone/>
                        <a:tabLst/>
                      </a:pPr>
                      <a:r>
                        <a:rPr kumimoji="0" lang="en-AU" altLang="en-US" sz="1800" b="0" i="0" u="none" strike="noStrike" cap="none" normalizeH="0" baseline="0">
                          <a:ln>
                            <a:noFill/>
                          </a:ln>
                          <a:solidFill>
                            <a:schemeClr val="tx1"/>
                          </a:solidFill>
                          <a:effectLst/>
                          <a:latin typeface="Arial" charset="0"/>
                        </a:rPr>
                        <a:t>2,400,000</a:t>
                      </a:r>
                    </a:p>
                  </a:txBody>
                  <a:tcPr marT="45690" marB="45690"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charset="2"/>
                        <a:defRPr sz="2800">
                          <a:solidFill>
                            <a:schemeClr val="tx1"/>
                          </a:solidFill>
                          <a:latin typeface="Arial" charset="0"/>
                        </a:defRPr>
                      </a:lvl1pPr>
                      <a:lvl2pPr marL="742950" indent="-285750">
                        <a:spcBef>
                          <a:spcPct val="20000"/>
                        </a:spcBef>
                        <a:buClr>
                          <a:schemeClr val="hlink"/>
                        </a:buClr>
                        <a:buSzPct val="55000"/>
                        <a:buFont typeface="Wingdings" charset="2"/>
                        <a:defRPr sz="2400">
                          <a:solidFill>
                            <a:schemeClr val="tx1"/>
                          </a:solidFill>
                          <a:latin typeface="Arial" charset="0"/>
                        </a:defRPr>
                      </a:lvl2pPr>
                      <a:lvl3pPr marL="1143000" indent="-228600">
                        <a:spcBef>
                          <a:spcPct val="20000"/>
                        </a:spcBef>
                        <a:buClr>
                          <a:schemeClr val="folHlink"/>
                        </a:buClr>
                        <a:buSzPct val="50000"/>
                        <a:buFont typeface="Wingdings" charset="2"/>
                        <a:defRPr sz="2000">
                          <a:solidFill>
                            <a:schemeClr val="tx1"/>
                          </a:solidFill>
                          <a:latin typeface="Arial" charset="0"/>
                        </a:defRPr>
                      </a:lvl3pPr>
                      <a:lvl4pPr marL="1600200" indent="-228600">
                        <a:spcBef>
                          <a:spcPct val="20000"/>
                        </a:spcBef>
                        <a:buClr>
                          <a:schemeClr val="accent2"/>
                        </a:buClr>
                        <a:buSzPct val="55000"/>
                        <a:buFont typeface="Wingdings" charset="2"/>
                        <a:defRPr>
                          <a:solidFill>
                            <a:schemeClr val="tx1"/>
                          </a:solidFill>
                          <a:latin typeface="Arial" charset="0"/>
                        </a:defRPr>
                      </a:lvl4pPr>
                      <a:lvl5pPr marL="2057400" indent="-228600">
                        <a:spcBef>
                          <a:spcPct val="20000"/>
                        </a:spcBef>
                        <a:buClr>
                          <a:schemeClr val="accent1"/>
                        </a:buClr>
                        <a:buSzPct val="50000"/>
                        <a:buFont typeface="Wingdings" charset="2"/>
                        <a:defRPr>
                          <a:solidFill>
                            <a:schemeClr val="tx1"/>
                          </a:solidFill>
                          <a:latin typeface="Arial" charset="0"/>
                        </a:defRPr>
                      </a:lvl5pPr>
                      <a:lvl6pPr marL="2514600" indent="-228600" eaLnBrk="0" fontAlgn="base" hangingPunct="0">
                        <a:spcBef>
                          <a:spcPct val="20000"/>
                        </a:spcBef>
                        <a:spcAft>
                          <a:spcPct val="0"/>
                        </a:spcAft>
                        <a:buClr>
                          <a:schemeClr val="accent1"/>
                        </a:buClr>
                        <a:buSzPct val="50000"/>
                        <a:buFont typeface="Wingdings" charset="2"/>
                        <a:defRPr>
                          <a:solidFill>
                            <a:schemeClr val="tx1"/>
                          </a:solidFill>
                          <a:latin typeface="Arial" charset="0"/>
                        </a:defRPr>
                      </a:lvl6pPr>
                      <a:lvl7pPr marL="2971800" indent="-228600" eaLnBrk="0" fontAlgn="base" hangingPunct="0">
                        <a:spcBef>
                          <a:spcPct val="20000"/>
                        </a:spcBef>
                        <a:spcAft>
                          <a:spcPct val="0"/>
                        </a:spcAft>
                        <a:buClr>
                          <a:schemeClr val="accent1"/>
                        </a:buClr>
                        <a:buSzPct val="50000"/>
                        <a:buFont typeface="Wingdings" charset="2"/>
                        <a:defRPr>
                          <a:solidFill>
                            <a:schemeClr val="tx1"/>
                          </a:solidFill>
                          <a:latin typeface="Arial" charset="0"/>
                        </a:defRPr>
                      </a:lvl7pPr>
                      <a:lvl8pPr marL="3429000" indent="-228600" eaLnBrk="0" fontAlgn="base" hangingPunct="0">
                        <a:spcBef>
                          <a:spcPct val="20000"/>
                        </a:spcBef>
                        <a:spcAft>
                          <a:spcPct val="0"/>
                        </a:spcAft>
                        <a:buClr>
                          <a:schemeClr val="accent1"/>
                        </a:buClr>
                        <a:buSzPct val="50000"/>
                        <a:buFont typeface="Wingdings" charset="2"/>
                        <a:defRPr>
                          <a:solidFill>
                            <a:schemeClr val="tx1"/>
                          </a:solidFill>
                          <a:latin typeface="Arial" charset="0"/>
                        </a:defRPr>
                      </a:lvl8pPr>
                      <a:lvl9pPr marL="3886200" indent="-228600" eaLnBrk="0" fontAlgn="base" hangingPunct="0">
                        <a:spcBef>
                          <a:spcPct val="20000"/>
                        </a:spcBef>
                        <a:spcAft>
                          <a:spcPct val="0"/>
                        </a:spcAft>
                        <a:buClr>
                          <a:schemeClr val="accent1"/>
                        </a:buClr>
                        <a:buSzPct val="50000"/>
                        <a:buFont typeface="Wingdings" charset="2"/>
                        <a:defRPr>
                          <a:solidFill>
                            <a:schemeClr val="tx1"/>
                          </a:solidFill>
                          <a:latin typeface="Arial" charset="0"/>
                        </a:defRPr>
                      </a:lvl9pPr>
                    </a:lstStyle>
                    <a:p>
                      <a:pPr marL="0" marR="0" lvl="0" indent="0" algn="r" defTabSz="914400" rtl="0" eaLnBrk="1" fontAlgn="base" latinLnBrk="0" hangingPunct="1">
                        <a:lnSpc>
                          <a:spcPct val="100000"/>
                        </a:lnSpc>
                        <a:spcBef>
                          <a:spcPct val="20000"/>
                        </a:spcBef>
                        <a:spcAft>
                          <a:spcPct val="0"/>
                        </a:spcAft>
                        <a:buClr>
                          <a:schemeClr val="folHlink"/>
                        </a:buClr>
                        <a:buSzPct val="60000"/>
                        <a:buFont typeface="Wingdings" charset="2"/>
                        <a:buNone/>
                        <a:tabLst/>
                      </a:pPr>
                      <a:endParaRPr kumimoji="0" lang="en-AU" altLang="en-US" sz="1800" b="0" i="0" u="none" strike="noStrike" cap="none" normalizeH="0" baseline="0">
                        <a:ln>
                          <a:noFill/>
                        </a:ln>
                        <a:solidFill>
                          <a:schemeClr val="tx1"/>
                        </a:solidFill>
                        <a:effectLst/>
                        <a:latin typeface="Arial" charset="0"/>
                      </a:endParaRPr>
                    </a:p>
                  </a:txBody>
                  <a:tcPr marT="45690" marB="45690" horzOverflow="overflow">
                    <a:lnL>
                      <a:noFill/>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65654">
                <a:tc>
                  <a:txBody>
                    <a:bodyPr/>
                    <a:lstStyle>
                      <a:lvl1pPr>
                        <a:spcBef>
                          <a:spcPct val="20000"/>
                        </a:spcBef>
                        <a:buClr>
                          <a:schemeClr val="folHlink"/>
                        </a:buClr>
                        <a:buSzPct val="60000"/>
                        <a:buFont typeface="Wingdings" charset="2"/>
                        <a:defRPr sz="2800">
                          <a:solidFill>
                            <a:schemeClr val="tx1"/>
                          </a:solidFill>
                          <a:latin typeface="Arial" charset="0"/>
                        </a:defRPr>
                      </a:lvl1pPr>
                      <a:lvl2pPr marL="742950" indent="-285750">
                        <a:spcBef>
                          <a:spcPct val="20000"/>
                        </a:spcBef>
                        <a:buClr>
                          <a:schemeClr val="hlink"/>
                        </a:buClr>
                        <a:buSzPct val="55000"/>
                        <a:buFont typeface="Wingdings" charset="2"/>
                        <a:defRPr sz="2400">
                          <a:solidFill>
                            <a:schemeClr val="tx1"/>
                          </a:solidFill>
                          <a:latin typeface="Arial" charset="0"/>
                        </a:defRPr>
                      </a:lvl2pPr>
                      <a:lvl3pPr marL="1143000" indent="-228600">
                        <a:spcBef>
                          <a:spcPct val="20000"/>
                        </a:spcBef>
                        <a:buClr>
                          <a:schemeClr val="folHlink"/>
                        </a:buClr>
                        <a:buSzPct val="50000"/>
                        <a:buFont typeface="Wingdings" charset="2"/>
                        <a:defRPr sz="2000">
                          <a:solidFill>
                            <a:schemeClr val="tx1"/>
                          </a:solidFill>
                          <a:latin typeface="Arial" charset="0"/>
                        </a:defRPr>
                      </a:lvl3pPr>
                      <a:lvl4pPr marL="1600200" indent="-228600">
                        <a:spcBef>
                          <a:spcPct val="20000"/>
                        </a:spcBef>
                        <a:buClr>
                          <a:schemeClr val="accent2"/>
                        </a:buClr>
                        <a:buSzPct val="55000"/>
                        <a:buFont typeface="Wingdings" charset="2"/>
                        <a:defRPr>
                          <a:solidFill>
                            <a:schemeClr val="tx1"/>
                          </a:solidFill>
                          <a:latin typeface="Arial" charset="0"/>
                        </a:defRPr>
                      </a:lvl4pPr>
                      <a:lvl5pPr marL="2057400" indent="-228600">
                        <a:spcBef>
                          <a:spcPct val="20000"/>
                        </a:spcBef>
                        <a:buClr>
                          <a:schemeClr val="accent1"/>
                        </a:buClr>
                        <a:buSzPct val="50000"/>
                        <a:buFont typeface="Wingdings" charset="2"/>
                        <a:defRPr>
                          <a:solidFill>
                            <a:schemeClr val="tx1"/>
                          </a:solidFill>
                          <a:latin typeface="Arial" charset="0"/>
                        </a:defRPr>
                      </a:lvl5pPr>
                      <a:lvl6pPr marL="2514600" indent="-228600" eaLnBrk="0" fontAlgn="base" hangingPunct="0">
                        <a:spcBef>
                          <a:spcPct val="20000"/>
                        </a:spcBef>
                        <a:spcAft>
                          <a:spcPct val="0"/>
                        </a:spcAft>
                        <a:buClr>
                          <a:schemeClr val="accent1"/>
                        </a:buClr>
                        <a:buSzPct val="50000"/>
                        <a:buFont typeface="Wingdings" charset="2"/>
                        <a:defRPr>
                          <a:solidFill>
                            <a:schemeClr val="tx1"/>
                          </a:solidFill>
                          <a:latin typeface="Arial" charset="0"/>
                        </a:defRPr>
                      </a:lvl6pPr>
                      <a:lvl7pPr marL="2971800" indent="-228600" eaLnBrk="0" fontAlgn="base" hangingPunct="0">
                        <a:spcBef>
                          <a:spcPct val="20000"/>
                        </a:spcBef>
                        <a:spcAft>
                          <a:spcPct val="0"/>
                        </a:spcAft>
                        <a:buClr>
                          <a:schemeClr val="accent1"/>
                        </a:buClr>
                        <a:buSzPct val="50000"/>
                        <a:buFont typeface="Wingdings" charset="2"/>
                        <a:defRPr>
                          <a:solidFill>
                            <a:schemeClr val="tx1"/>
                          </a:solidFill>
                          <a:latin typeface="Arial" charset="0"/>
                        </a:defRPr>
                      </a:lvl7pPr>
                      <a:lvl8pPr marL="3429000" indent="-228600" eaLnBrk="0" fontAlgn="base" hangingPunct="0">
                        <a:spcBef>
                          <a:spcPct val="20000"/>
                        </a:spcBef>
                        <a:spcAft>
                          <a:spcPct val="0"/>
                        </a:spcAft>
                        <a:buClr>
                          <a:schemeClr val="accent1"/>
                        </a:buClr>
                        <a:buSzPct val="50000"/>
                        <a:buFont typeface="Wingdings" charset="2"/>
                        <a:defRPr>
                          <a:solidFill>
                            <a:schemeClr val="tx1"/>
                          </a:solidFill>
                          <a:latin typeface="Arial" charset="0"/>
                        </a:defRPr>
                      </a:lvl8pPr>
                      <a:lvl9pPr marL="3886200" indent="-228600" eaLnBrk="0" fontAlgn="base" hangingPunct="0">
                        <a:spcBef>
                          <a:spcPct val="20000"/>
                        </a:spcBef>
                        <a:spcAft>
                          <a:spcPct val="0"/>
                        </a:spcAft>
                        <a:buClr>
                          <a:schemeClr val="accent1"/>
                        </a:buClr>
                        <a:buSzPct val="50000"/>
                        <a:buFont typeface="Wingdings" charset="2"/>
                        <a:defRPr>
                          <a:solidFill>
                            <a:schemeClr val="tx1"/>
                          </a:solidFill>
                          <a:latin typeface="Arial"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2"/>
                        <a:buNone/>
                        <a:tabLst/>
                      </a:pPr>
                      <a:r>
                        <a:rPr kumimoji="0" lang="en-AU" altLang="en-US" sz="1800" b="0" i="0" u="none" strike="noStrike" cap="none" normalizeH="0" baseline="0">
                          <a:ln>
                            <a:noFill/>
                          </a:ln>
                          <a:solidFill>
                            <a:schemeClr val="tx1"/>
                          </a:solidFill>
                          <a:effectLst/>
                          <a:latin typeface="Arial" charset="0"/>
                        </a:rPr>
                        <a:t>2013</a:t>
                      </a:r>
                    </a:p>
                  </a:txBody>
                  <a:tcPr marT="45690" marB="456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charset="2"/>
                        <a:defRPr sz="2800">
                          <a:solidFill>
                            <a:schemeClr val="tx1"/>
                          </a:solidFill>
                          <a:latin typeface="Arial" charset="0"/>
                        </a:defRPr>
                      </a:lvl1pPr>
                      <a:lvl2pPr marL="742950" indent="-285750">
                        <a:spcBef>
                          <a:spcPct val="20000"/>
                        </a:spcBef>
                        <a:buClr>
                          <a:schemeClr val="hlink"/>
                        </a:buClr>
                        <a:buSzPct val="55000"/>
                        <a:buFont typeface="Wingdings" charset="2"/>
                        <a:defRPr sz="2400">
                          <a:solidFill>
                            <a:schemeClr val="tx1"/>
                          </a:solidFill>
                          <a:latin typeface="Arial" charset="0"/>
                        </a:defRPr>
                      </a:lvl2pPr>
                      <a:lvl3pPr marL="1143000" indent="-228600">
                        <a:spcBef>
                          <a:spcPct val="20000"/>
                        </a:spcBef>
                        <a:buClr>
                          <a:schemeClr val="folHlink"/>
                        </a:buClr>
                        <a:buSzPct val="50000"/>
                        <a:buFont typeface="Wingdings" charset="2"/>
                        <a:defRPr sz="2000">
                          <a:solidFill>
                            <a:schemeClr val="tx1"/>
                          </a:solidFill>
                          <a:latin typeface="Arial" charset="0"/>
                        </a:defRPr>
                      </a:lvl3pPr>
                      <a:lvl4pPr marL="1600200" indent="-228600">
                        <a:spcBef>
                          <a:spcPct val="20000"/>
                        </a:spcBef>
                        <a:buClr>
                          <a:schemeClr val="accent2"/>
                        </a:buClr>
                        <a:buSzPct val="55000"/>
                        <a:buFont typeface="Wingdings" charset="2"/>
                        <a:defRPr>
                          <a:solidFill>
                            <a:schemeClr val="tx1"/>
                          </a:solidFill>
                          <a:latin typeface="Arial" charset="0"/>
                        </a:defRPr>
                      </a:lvl4pPr>
                      <a:lvl5pPr marL="2057400" indent="-228600">
                        <a:spcBef>
                          <a:spcPct val="20000"/>
                        </a:spcBef>
                        <a:buClr>
                          <a:schemeClr val="accent1"/>
                        </a:buClr>
                        <a:buSzPct val="50000"/>
                        <a:buFont typeface="Wingdings" charset="2"/>
                        <a:defRPr>
                          <a:solidFill>
                            <a:schemeClr val="tx1"/>
                          </a:solidFill>
                          <a:latin typeface="Arial" charset="0"/>
                        </a:defRPr>
                      </a:lvl5pPr>
                      <a:lvl6pPr marL="2514600" indent="-228600" eaLnBrk="0" fontAlgn="base" hangingPunct="0">
                        <a:spcBef>
                          <a:spcPct val="20000"/>
                        </a:spcBef>
                        <a:spcAft>
                          <a:spcPct val="0"/>
                        </a:spcAft>
                        <a:buClr>
                          <a:schemeClr val="accent1"/>
                        </a:buClr>
                        <a:buSzPct val="50000"/>
                        <a:buFont typeface="Wingdings" charset="2"/>
                        <a:defRPr>
                          <a:solidFill>
                            <a:schemeClr val="tx1"/>
                          </a:solidFill>
                          <a:latin typeface="Arial" charset="0"/>
                        </a:defRPr>
                      </a:lvl6pPr>
                      <a:lvl7pPr marL="2971800" indent="-228600" eaLnBrk="0" fontAlgn="base" hangingPunct="0">
                        <a:spcBef>
                          <a:spcPct val="20000"/>
                        </a:spcBef>
                        <a:spcAft>
                          <a:spcPct val="0"/>
                        </a:spcAft>
                        <a:buClr>
                          <a:schemeClr val="accent1"/>
                        </a:buClr>
                        <a:buSzPct val="50000"/>
                        <a:buFont typeface="Wingdings" charset="2"/>
                        <a:defRPr>
                          <a:solidFill>
                            <a:schemeClr val="tx1"/>
                          </a:solidFill>
                          <a:latin typeface="Arial" charset="0"/>
                        </a:defRPr>
                      </a:lvl7pPr>
                      <a:lvl8pPr marL="3429000" indent="-228600" eaLnBrk="0" fontAlgn="base" hangingPunct="0">
                        <a:spcBef>
                          <a:spcPct val="20000"/>
                        </a:spcBef>
                        <a:spcAft>
                          <a:spcPct val="0"/>
                        </a:spcAft>
                        <a:buClr>
                          <a:schemeClr val="accent1"/>
                        </a:buClr>
                        <a:buSzPct val="50000"/>
                        <a:buFont typeface="Wingdings" charset="2"/>
                        <a:defRPr>
                          <a:solidFill>
                            <a:schemeClr val="tx1"/>
                          </a:solidFill>
                          <a:latin typeface="Arial" charset="0"/>
                        </a:defRPr>
                      </a:lvl8pPr>
                      <a:lvl9pPr marL="3886200" indent="-228600" eaLnBrk="0" fontAlgn="base" hangingPunct="0">
                        <a:spcBef>
                          <a:spcPct val="20000"/>
                        </a:spcBef>
                        <a:spcAft>
                          <a:spcPct val="0"/>
                        </a:spcAft>
                        <a:buClr>
                          <a:schemeClr val="accent1"/>
                        </a:buClr>
                        <a:buSzPct val="50000"/>
                        <a:buFont typeface="Wingdings" charset="2"/>
                        <a:defRPr>
                          <a:solidFill>
                            <a:schemeClr val="tx1"/>
                          </a:solidFill>
                          <a:latin typeface="Arial"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2"/>
                        <a:buNone/>
                        <a:tabLst/>
                      </a:pPr>
                      <a:r>
                        <a:rPr kumimoji="0" lang="en-AU" altLang="en-US" sz="1800" b="0" i="0" u="none" strike="noStrike" cap="none" normalizeH="0" baseline="0">
                          <a:ln>
                            <a:noFill/>
                          </a:ln>
                          <a:solidFill>
                            <a:schemeClr val="tx1"/>
                          </a:solidFill>
                          <a:effectLst/>
                          <a:latin typeface="Arial" charset="0"/>
                        </a:rPr>
                        <a:t>Ultra large scale IC</a:t>
                      </a:r>
                    </a:p>
                  </a:txBody>
                  <a:tcPr marT="45690" marB="456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charset="2"/>
                        <a:defRPr sz="2800">
                          <a:solidFill>
                            <a:schemeClr val="tx1"/>
                          </a:solidFill>
                          <a:latin typeface="Arial" charset="0"/>
                        </a:defRPr>
                      </a:lvl1pPr>
                      <a:lvl2pPr marL="742950" indent="-285750">
                        <a:spcBef>
                          <a:spcPct val="20000"/>
                        </a:spcBef>
                        <a:buClr>
                          <a:schemeClr val="hlink"/>
                        </a:buClr>
                        <a:buSzPct val="55000"/>
                        <a:buFont typeface="Wingdings" charset="2"/>
                        <a:defRPr sz="2400">
                          <a:solidFill>
                            <a:schemeClr val="tx1"/>
                          </a:solidFill>
                          <a:latin typeface="Arial" charset="0"/>
                        </a:defRPr>
                      </a:lvl2pPr>
                      <a:lvl3pPr marL="1143000" indent="-228600">
                        <a:spcBef>
                          <a:spcPct val="20000"/>
                        </a:spcBef>
                        <a:buClr>
                          <a:schemeClr val="folHlink"/>
                        </a:buClr>
                        <a:buSzPct val="50000"/>
                        <a:buFont typeface="Wingdings" charset="2"/>
                        <a:defRPr sz="2000">
                          <a:solidFill>
                            <a:schemeClr val="tx1"/>
                          </a:solidFill>
                          <a:latin typeface="Arial" charset="0"/>
                        </a:defRPr>
                      </a:lvl3pPr>
                      <a:lvl4pPr marL="1600200" indent="-228600">
                        <a:spcBef>
                          <a:spcPct val="20000"/>
                        </a:spcBef>
                        <a:buClr>
                          <a:schemeClr val="accent2"/>
                        </a:buClr>
                        <a:buSzPct val="55000"/>
                        <a:buFont typeface="Wingdings" charset="2"/>
                        <a:defRPr>
                          <a:solidFill>
                            <a:schemeClr val="tx1"/>
                          </a:solidFill>
                          <a:latin typeface="Arial" charset="0"/>
                        </a:defRPr>
                      </a:lvl4pPr>
                      <a:lvl5pPr marL="2057400" indent="-228600">
                        <a:spcBef>
                          <a:spcPct val="20000"/>
                        </a:spcBef>
                        <a:buClr>
                          <a:schemeClr val="accent1"/>
                        </a:buClr>
                        <a:buSzPct val="50000"/>
                        <a:buFont typeface="Wingdings" charset="2"/>
                        <a:defRPr>
                          <a:solidFill>
                            <a:schemeClr val="tx1"/>
                          </a:solidFill>
                          <a:latin typeface="Arial" charset="0"/>
                        </a:defRPr>
                      </a:lvl5pPr>
                      <a:lvl6pPr marL="2514600" indent="-228600" eaLnBrk="0" fontAlgn="base" hangingPunct="0">
                        <a:spcBef>
                          <a:spcPct val="20000"/>
                        </a:spcBef>
                        <a:spcAft>
                          <a:spcPct val="0"/>
                        </a:spcAft>
                        <a:buClr>
                          <a:schemeClr val="accent1"/>
                        </a:buClr>
                        <a:buSzPct val="50000"/>
                        <a:buFont typeface="Wingdings" charset="2"/>
                        <a:defRPr>
                          <a:solidFill>
                            <a:schemeClr val="tx1"/>
                          </a:solidFill>
                          <a:latin typeface="Arial" charset="0"/>
                        </a:defRPr>
                      </a:lvl6pPr>
                      <a:lvl7pPr marL="2971800" indent="-228600" eaLnBrk="0" fontAlgn="base" hangingPunct="0">
                        <a:spcBef>
                          <a:spcPct val="20000"/>
                        </a:spcBef>
                        <a:spcAft>
                          <a:spcPct val="0"/>
                        </a:spcAft>
                        <a:buClr>
                          <a:schemeClr val="accent1"/>
                        </a:buClr>
                        <a:buSzPct val="50000"/>
                        <a:buFont typeface="Wingdings" charset="2"/>
                        <a:defRPr>
                          <a:solidFill>
                            <a:schemeClr val="tx1"/>
                          </a:solidFill>
                          <a:latin typeface="Arial" charset="0"/>
                        </a:defRPr>
                      </a:lvl7pPr>
                      <a:lvl8pPr marL="3429000" indent="-228600" eaLnBrk="0" fontAlgn="base" hangingPunct="0">
                        <a:spcBef>
                          <a:spcPct val="20000"/>
                        </a:spcBef>
                        <a:spcAft>
                          <a:spcPct val="0"/>
                        </a:spcAft>
                        <a:buClr>
                          <a:schemeClr val="accent1"/>
                        </a:buClr>
                        <a:buSzPct val="50000"/>
                        <a:buFont typeface="Wingdings" charset="2"/>
                        <a:defRPr>
                          <a:solidFill>
                            <a:schemeClr val="tx1"/>
                          </a:solidFill>
                          <a:latin typeface="Arial" charset="0"/>
                        </a:defRPr>
                      </a:lvl8pPr>
                      <a:lvl9pPr marL="3886200" indent="-228600" eaLnBrk="0" fontAlgn="base" hangingPunct="0">
                        <a:spcBef>
                          <a:spcPct val="20000"/>
                        </a:spcBef>
                        <a:spcAft>
                          <a:spcPct val="0"/>
                        </a:spcAft>
                        <a:buClr>
                          <a:schemeClr val="accent1"/>
                        </a:buClr>
                        <a:buSzPct val="50000"/>
                        <a:buFont typeface="Wingdings" charset="2"/>
                        <a:defRPr>
                          <a:solidFill>
                            <a:schemeClr val="tx1"/>
                          </a:solidFill>
                          <a:latin typeface="Arial" charset="0"/>
                        </a:defRPr>
                      </a:lvl9pPr>
                    </a:lstStyle>
                    <a:p>
                      <a:pPr marL="0" marR="0" lvl="0" indent="0" algn="r" defTabSz="914400" rtl="0" eaLnBrk="1" fontAlgn="base" latinLnBrk="0" hangingPunct="1">
                        <a:lnSpc>
                          <a:spcPct val="100000"/>
                        </a:lnSpc>
                        <a:spcBef>
                          <a:spcPct val="20000"/>
                        </a:spcBef>
                        <a:spcAft>
                          <a:spcPct val="0"/>
                        </a:spcAft>
                        <a:buClr>
                          <a:schemeClr val="folHlink"/>
                        </a:buClr>
                        <a:buSzPct val="60000"/>
                        <a:buFont typeface="Wingdings" charset="2"/>
                        <a:buNone/>
                        <a:tabLst/>
                      </a:pPr>
                      <a:r>
                        <a:rPr kumimoji="0" lang="en-AU" altLang="en-US" sz="1800" b="0" i="0" u="none" strike="noStrike" cap="none" normalizeH="0" baseline="0">
                          <a:ln>
                            <a:noFill/>
                          </a:ln>
                          <a:solidFill>
                            <a:schemeClr val="tx1"/>
                          </a:solidFill>
                          <a:effectLst/>
                          <a:latin typeface="Arial" charset="0"/>
                        </a:rPr>
                        <a:t>250,000,000,000</a:t>
                      </a:r>
                    </a:p>
                  </a:txBody>
                  <a:tcPr marT="45690" marB="45690"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charset="2"/>
                        <a:defRPr sz="2800">
                          <a:solidFill>
                            <a:schemeClr val="tx1"/>
                          </a:solidFill>
                          <a:latin typeface="Arial" charset="0"/>
                        </a:defRPr>
                      </a:lvl1pPr>
                      <a:lvl2pPr marL="742950" indent="-285750">
                        <a:spcBef>
                          <a:spcPct val="20000"/>
                        </a:spcBef>
                        <a:buClr>
                          <a:schemeClr val="hlink"/>
                        </a:buClr>
                        <a:buSzPct val="55000"/>
                        <a:buFont typeface="Wingdings" charset="2"/>
                        <a:defRPr sz="2400">
                          <a:solidFill>
                            <a:schemeClr val="tx1"/>
                          </a:solidFill>
                          <a:latin typeface="Arial" charset="0"/>
                        </a:defRPr>
                      </a:lvl2pPr>
                      <a:lvl3pPr marL="1143000" indent="-228600">
                        <a:spcBef>
                          <a:spcPct val="20000"/>
                        </a:spcBef>
                        <a:buClr>
                          <a:schemeClr val="folHlink"/>
                        </a:buClr>
                        <a:buSzPct val="50000"/>
                        <a:buFont typeface="Wingdings" charset="2"/>
                        <a:defRPr sz="2000">
                          <a:solidFill>
                            <a:schemeClr val="tx1"/>
                          </a:solidFill>
                          <a:latin typeface="Arial" charset="0"/>
                        </a:defRPr>
                      </a:lvl3pPr>
                      <a:lvl4pPr marL="1600200" indent="-228600">
                        <a:spcBef>
                          <a:spcPct val="20000"/>
                        </a:spcBef>
                        <a:buClr>
                          <a:schemeClr val="accent2"/>
                        </a:buClr>
                        <a:buSzPct val="55000"/>
                        <a:buFont typeface="Wingdings" charset="2"/>
                        <a:defRPr>
                          <a:solidFill>
                            <a:schemeClr val="tx1"/>
                          </a:solidFill>
                          <a:latin typeface="Arial" charset="0"/>
                        </a:defRPr>
                      </a:lvl4pPr>
                      <a:lvl5pPr marL="2057400" indent="-228600">
                        <a:spcBef>
                          <a:spcPct val="20000"/>
                        </a:spcBef>
                        <a:buClr>
                          <a:schemeClr val="accent1"/>
                        </a:buClr>
                        <a:buSzPct val="50000"/>
                        <a:buFont typeface="Wingdings" charset="2"/>
                        <a:defRPr>
                          <a:solidFill>
                            <a:schemeClr val="tx1"/>
                          </a:solidFill>
                          <a:latin typeface="Arial" charset="0"/>
                        </a:defRPr>
                      </a:lvl5pPr>
                      <a:lvl6pPr marL="2514600" indent="-228600" eaLnBrk="0" fontAlgn="base" hangingPunct="0">
                        <a:spcBef>
                          <a:spcPct val="20000"/>
                        </a:spcBef>
                        <a:spcAft>
                          <a:spcPct val="0"/>
                        </a:spcAft>
                        <a:buClr>
                          <a:schemeClr val="accent1"/>
                        </a:buClr>
                        <a:buSzPct val="50000"/>
                        <a:buFont typeface="Wingdings" charset="2"/>
                        <a:defRPr>
                          <a:solidFill>
                            <a:schemeClr val="tx1"/>
                          </a:solidFill>
                          <a:latin typeface="Arial" charset="0"/>
                        </a:defRPr>
                      </a:lvl6pPr>
                      <a:lvl7pPr marL="2971800" indent="-228600" eaLnBrk="0" fontAlgn="base" hangingPunct="0">
                        <a:spcBef>
                          <a:spcPct val="20000"/>
                        </a:spcBef>
                        <a:spcAft>
                          <a:spcPct val="0"/>
                        </a:spcAft>
                        <a:buClr>
                          <a:schemeClr val="accent1"/>
                        </a:buClr>
                        <a:buSzPct val="50000"/>
                        <a:buFont typeface="Wingdings" charset="2"/>
                        <a:defRPr>
                          <a:solidFill>
                            <a:schemeClr val="tx1"/>
                          </a:solidFill>
                          <a:latin typeface="Arial" charset="0"/>
                        </a:defRPr>
                      </a:lvl7pPr>
                      <a:lvl8pPr marL="3429000" indent="-228600" eaLnBrk="0" fontAlgn="base" hangingPunct="0">
                        <a:spcBef>
                          <a:spcPct val="20000"/>
                        </a:spcBef>
                        <a:spcAft>
                          <a:spcPct val="0"/>
                        </a:spcAft>
                        <a:buClr>
                          <a:schemeClr val="accent1"/>
                        </a:buClr>
                        <a:buSzPct val="50000"/>
                        <a:buFont typeface="Wingdings" charset="2"/>
                        <a:defRPr>
                          <a:solidFill>
                            <a:schemeClr val="tx1"/>
                          </a:solidFill>
                          <a:latin typeface="Arial" charset="0"/>
                        </a:defRPr>
                      </a:lvl8pPr>
                      <a:lvl9pPr marL="3886200" indent="-228600" eaLnBrk="0" fontAlgn="base" hangingPunct="0">
                        <a:spcBef>
                          <a:spcPct val="20000"/>
                        </a:spcBef>
                        <a:spcAft>
                          <a:spcPct val="0"/>
                        </a:spcAft>
                        <a:buClr>
                          <a:schemeClr val="accent1"/>
                        </a:buClr>
                        <a:buSzPct val="50000"/>
                        <a:buFont typeface="Wingdings" charset="2"/>
                        <a:defRPr>
                          <a:solidFill>
                            <a:schemeClr val="tx1"/>
                          </a:solidFill>
                          <a:latin typeface="Arial" charset="0"/>
                        </a:defRPr>
                      </a:lvl9pPr>
                    </a:lstStyle>
                    <a:p>
                      <a:pPr marL="0" marR="0" lvl="0" indent="0" algn="r" defTabSz="914400" rtl="0" eaLnBrk="1" fontAlgn="base" latinLnBrk="0" hangingPunct="1">
                        <a:lnSpc>
                          <a:spcPct val="100000"/>
                        </a:lnSpc>
                        <a:spcBef>
                          <a:spcPct val="20000"/>
                        </a:spcBef>
                        <a:spcAft>
                          <a:spcPct val="0"/>
                        </a:spcAft>
                        <a:buClr>
                          <a:schemeClr val="folHlink"/>
                        </a:buClr>
                        <a:buSzPct val="60000"/>
                        <a:buFont typeface="Wingdings" charset="2"/>
                        <a:buNone/>
                        <a:tabLst/>
                      </a:pPr>
                      <a:endParaRPr kumimoji="0" lang="en-AU" altLang="en-US" sz="1800" b="0" i="0" u="none" strike="noStrike" cap="none" normalizeH="0" baseline="0">
                        <a:ln>
                          <a:noFill/>
                        </a:ln>
                        <a:solidFill>
                          <a:schemeClr val="tx1"/>
                        </a:solidFill>
                        <a:effectLst/>
                        <a:latin typeface="Arial" charset="0"/>
                      </a:endParaRPr>
                    </a:p>
                  </a:txBody>
                  <a:tcPr marT="45690" marB="45690" horzOverflow="overflow">
                    <a:lnL>
                      <a:noFill/>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sp>
        <p:nvSpPr>
          <p:cNvPr id="68647" name="Text Box 89"/>
          <p:cNvSpPr txBox="1">
            <a:spLocks noChangeArrowheads="1"/>
          </p:cNvSpPr>
          <p:nvPr/>
        </p:nvSpPr>
        <p:spPr bwMode="auto">
          <a:xfrm>
            <a:off x="5867400" y="3259138"/>
            <a:ext cx="1417638" cy="314325"/>
          </a:xfrm>
          <a:prstGeom prst="rect">
            <a:avLst/>
          </a:prstGeom>
          <a:solidFill>
            <a:schemeClr val="accent1"/>
          </a:solidFill>
          <a:ln w="9525">
            <a:solidFill>
              <a:schemeClr val="tx1"/>
            </a:solidFill>
            <a:miter lim="800000"/>
            <a:headEnd/>
            <a:tailEnd/>
          </a:ln>
        </p:spPr>
        <p:txBody>
          <a:bodyPr wrap="none">
            <a:spAutoFit/>
          </a:bodyPr>
          <a:lstStyle>
            <a:lvl1pPr>
              <a:spcBef>
                <a:spcPct val="20000"/>
              </a:spcBef>
              <a:buClr>
                <a:schemeClr val="folHlink"/>
              </a:buClr>
              <a:buSzPct val="60000"/>
              <a:buFont typeface="Wingdings" charset="2"/>
              <a:buChar char="n"/>
              <a:defRPr sz="3200">
                <a:solidFill>
                  <a:schemeClr val="tx1"/>
                </a:solidFill>
                <a:latin typeface="Arial" charset="0"/>
              </a:defRPr>
            </a:lvl1pPr>
            <a:lvl2pPr marL="742950" indent="-285750">
              <a:spcBef>
                <a:spcPct val="20000"/>
              </a:spcBef>
              <a:buClr>
                <a:schemeClr val="hlink"/>
              </a:buClr>
              <a:buSzPct val="55000"/>
              <a:buFont typeface="Wingdings" charset="2"/>
              <a:buChar char="n"/>
              <a:defRPr sz="2800">
                <a:solidFill>
                  <a:schemeClr val="tx1"/>
                </a:solidFill>
                <a:latin typeface="Arial" charset="0"/>
              </a:defRPr>
            </a:lvl2pPr>
            <a:lvl3pPr marL="1143000" indent="-228600">
              <a:spcBef>
                <a:spcPct val="20000"/>
              </a:spcBef>
              <a:buClr>
                <a:schemeClr val="folHlink"/>
              </a:buClr>
              <a:buSzPct val="50000"/>
              <a:buFont typeface="Wingdings" charset="2"/>
              <a:buChar char="n"/>
              <a:defRPr sz="2400">
                <a:solidFill>
                  <a:schemeClr val="tx1"/>
                </a:solidFill>
                <a:latin typeface="Arial" charset="0"/>
              </a:defRPr>
            </a:lvl3pPr>
            <a:lvl4pPr marL="1600200" indent="-228600">
              <a:spcBef>
                <a:spcPct val="20000"/>
              </a:spcBef>
              <a:buClr>
                <a:schemeClr val="accent2"/>
              </a:buClr>
              <a:buSzPct val="55000"/>
              <a:buFont typeface="Wingdings" charset="2"/>
              <a:buChar char="n"/>
              <a:defRPr sz="2000">
                <a:solidFill>
                  <a:schemeClr val="tx1"/>
                </a:solidFill>
                <a:latin typeface="Arial" charset="0"/>
              </a:defRPr>
            </a:lvl4pPr>
            <a:lvl5pPr marL="2057400" indent="-228600">
              <a:spcBef>
                <a:spcPct val="20000"/>
              </a:spcBef>
              <a:buClr>
                <a:schemeClr val="accent1"/>
              </a:buClr>
              <a:buSzPct val="50000"/>
              <a:buFont typeface="Wingdings" charset="2"/>
              <a:buChar char="n"/>
              <a:defRPr sz="2000">
                <a:solidFill>
                  <a:schemeClr val="tx1"/>
                </a:solidFill>
                <a:latin typeface="Arial" charset="0"/>
              </a:defRPr>
            </a:lvl5pPr>
            <a:lvl6pPr marL="25146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6pPr>
            <a:lvl7pPr marL="29718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7pPr>
            <a:lvl8pPr marL="34290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8pPr>
            <a:lvl9pPr marL="38862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9pPr>
          </a:lstStyle>
          <a:p>
            <a:pPr>
              <a:spcBef>
                <a:spcPct val="0"/>
              </a:spcBef>
              <a:buClrTx/>
              <a:buSzTx/>
              <a:buFontTx/>
              <a:buNone/>
            </a:pPr>
            <a:r>
              <a:rPr lang="en-AU" altLang="en-US" sz="1400"/>
              <a:t>DRAM capacity</a:t>
            </a:r>
          </a:p>
        </p:txBody>
      </p:sp>
      <p:pic>
        <p:nvPicPr>
          <p:cNvPr id="68648" name="Picture 4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51275" y="1268413"/>
            <a:ext cx="4708525" cy="1884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649" name="Text Box 9"/>
          <p:cNvSpPr txBox="1">
            <a:spLocks noChangeArrowheads="1"/>
          </p:cNvSpPr>
          <p:nvPr/>
        </p:nvSpPr>
        <p:spPr bwMode="auto">
          <a:xfrm rot="5400000">
            <a:off x="6049169" y="2729706"/>
            <a:ext cx="5822950" cy="369888"/>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charset="2"/>
              <a:buChar char="n"/>
              <a:defRPr sz="3200">
                <a:solidFill>
                  <a:schemeClr val="tx1"/>
                </a:solidFill>
                <a:latin typeface="Arial" charset="0"/>
              </a:defRPr>
            </a:lvl1pPr>
            <a:lvl2pPr marL="742950" indent="-285750">
              <a:spcBef>
                <a:spcPct val="20000"/>
              </a:spcBef>
              <a:buClr>
                <a:schemeClr val="hlink"/>
              </a:buClr>
              <a:buSzPct val="55000"/>
              <a:buFont typeface="Wingdings" charset="2"/>
              <a:buChar char="n"/>
              <a:defRPr sz="2800">
                <a:solidFill>
                  <a:schemeClr val="tx1"/>
                </a:solidFill>
                <a:latin typeface="Arial" charset="0"/>
              </a:defRPr>
            </a:lvl2pPr>
            <a:lvl3pPr marL="1143000" indent="-228600">
              <a:spcBef>
                <a:spcPct val="20000"/>
              </a:spcBef>
              <a:buClr>
                <a:schemeClr val="folHlink"/>
              </a:buClr>
              <a:buSzPct val="50000"/>
              <a:buFont typeface="Wingdings" charset="2"/>
              <a:buChar char="n"/>
              <a:defRPr sz="2400">
                <a:solidFill>
                  <a:schemeClr val="tx1"/>
                </a:solidFill>
                <a:latin typeface="Arial" charset="0"/>
              </a:defRPr>
            </a:lvl3pPr>
            <a:lvl4pPr marL="1600200" indent="-228600">
              <a:spcBef>
                <a:spcPct val="20000"/>
              </a:spcBef>
              <a:buClr>
                <a:schemeClr val="accent2"/>
              </a:buClr>
              <a:buSzPct val="55000"/>
              <a:buFont typeface="Wingdings" charset="2"/>
              <a:buChar char="n"/>
              <a:defRPr sz="2000">
                <a:solidFill>
                  <a:schemeClr val="tx1"/>
                </a:solidFill>
                <a:latin typeface="Arial" charset="0"/>
              </a:defRPr>
            </a:lvl4pPr>
            <a:lvl5pPr marL="2057400" indent="-228600">
              <a:spcBef>
                <a:spcPct val="20000"/>
              </a:spcBef>
              <a:buClr>
                <a:schemeClr val="accent1"/>
              </a:buClr>
              <a:buSzPct val="50000"/>
              <a:buFont typeface="Wingdings" charset="2"/>
              <a:buChar char="n"/>
              <a:defRPr sz="2000">
                <a:solidFill>
                  <a:schemeClr val="tx1"/>
                </a:solidFill>
                <a:latin typeface="Arial" charset="0"/>
              </a:defRPr>
            </a:lvl5pPr>
            <a:lvl6pPr marL="25146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6pPr>
            <a:lvl7pPr marL="29718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7pPr>
            <a:lvl8pPr marL="34290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8pPr>
            <a:lvl9pPr marL="38862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9pPr>
          </a:lstStyle>
          <a:p>
            <a:pPr>
              <a:spcBef>
                <a:spcPct val="0"/>
              </a:spcBef>
              <a:buClrTx/>
              <a:buSzTx/>
              <a:buFontTx/>
              <a:buNone/>
            </a:pPr>
            <a:r>
              <a:rPr lang="en-US" altLang="en-US" sz="1800">
                <a:solidFill>
                  <a:schemeClr val="folHlink"/>
                </a:solidFill>
              </a:rPr>
              <a:t>§1.5 Technologies for Building Processors and Memory</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Title 1"/>
          <p:cNvSpPr>
            <a:spLocks noGrp="1"/>
          </p:cNvSpPr>
          <p:nvPr>
            <p:ph type="title"/>
          </p:nvPr>
        </p:nvSpPr>
        <p:spPr/>
        <p:txBody>
          <a:bodyPr/>
          <a:lstStyle/>
          <a:p>
            <a:r>
              <a:rPr lang="en-US" altLang="en-US"/>
              <a:t>Semiconductor Technology</a:t>
            </a:r>
          </a:p>
        </p:txBody>
      </p:sp>
      <p:sp>
        <p:nvSpPr>
          <p:cNvPr id="70658" name="Content Placeholder 2"/>
          <p:cNvSpPr>
            <a:spLocks noGrp="1"/>
          </p:cNvSpPr>
          <p:nvPr>
            <p:ph idx="1"/>
          </p:nvPr>
        </p:nvSpPr>
        <p:spPr/>
        <p:txBody>
          <a:bodyPr/>
          <a:lstStyle/>
          <a:p>
            <a:r>
              <a:rPr lang="en-US" altLang="en-US"/>
              <a:t>Silicon:  semiconductor</a:t>
            </a:r>
          </a:p>
          <a:p>
            <a:r>
              <a:rPr lang="en-US" altLang="en-US"/>
              <a:t>Add materials to transform properties:</a:t>
            </a:r>
          </a:p>
          <a:p>
            <a:pPr lvl="1"/>
            <a:r>
              <a:rPr lang="en-US" altLang="en-US"/>
              <a:t>Conductors</a:t>
            </a:r>
          </a:p>
          <a:p>
            <a:pPr lvl="1"/>
            <a:r>
              <a:rPr lang="en-US" altLang="en-US"/>
              <a:t>Insulators</a:t>
            </a:r>
          </a:p>
          <a:p>
            <a:pPr lvl="1"/>
            <a:r>
              <a:rPr lang="en-US" altLang="en-US"/>
              <a:t>Switch</a:t>
            </a:r>
          </a:p>
        </p:txBody>
      </p:sp>
      <p:sp>
        <p:nvSpPr>
          <p:cNvPr id="70659"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charset="2"/>
              <a:buChar char="n"/>
              <a:defRPr sz="3200">
                <a:solidFill>
                  <a:schemeClr val="tx1"/>
                </a:solidFill>
                <a:latin typeface="Arial" charset="0"/>
              </a:defRPr>
            </a:lvl1pPr>
            <a:lvl2pPr marL="742950" indent="-285750">
              <a:spcBef>
                <a:spcPct val="20000"/>
              </a:spcBef>
              <a:buClr>
                <a:schemeClr val="hlink"/>
              </a:buClr>
              <a:buSzPct val="55000"/>
              <a:buFont typeface="Wingdings" charset="2"/>
              <a:buChar char="n"/>
              <a:defRPr sz="2800">
                <a:solidFill>
                  <a:schemeClr val="tx1"/>
                </a:solidFill>
                <a:latin typeface="Arial" charset="0"/>
              </a:defRPr>
            </a:lvl2pPr>
            <a:lvl3pPr marL="1143000" indent="-228600">
              <a:spcBef>
                <a:spcPct val="20000"/>
              </a:spcBef>
              <a:buClr>
                <a:schemeClr val="folHlink"/>
              </a:buClr>
              <a:buSzPct val="50000"/>
              <a:buFont typeface="Wingdings" charset="2"/>
              <a:buChar char="n"/>
              <a:defRPr sz="2400">
                <a:solidFill>
                  <a:schemeClr val="tx1"/>
                </a:solidFill>
                <a:latin typeface="Arial" charset="0"/>
              </a:defRPr>
            </a:lvl3pPr>
            <a:lvl4pPr marL="1600200" indent="-228600">
              <a:spcBef>
                <a:spcPct val="20000"/>
              </a:spcBef>
              <a:buClr>
                <a:schemeClr val="accent2"/>
              </a:buClr>
              <a:buSzPct val="55000"/>
              <a:buFont typeface="Wingdings" charset="2"/>
              <a:buChar char="n"/>
              <a:defRPr sz="2000">
                <a:solidFill>
                  <a:schemeClr val="tx1"/>
                </a:solidFill>
                <a:latin typeface="Arial" charset="0"/>
              </a:defRPr>
            </a:lvl4pPr>
            <a:lvl5pPr marL="2057400" indent="-228600">
              <a:spcBef>
                <a:spcPct val="20000"/>
              </a:spcBef>
              <a:buClr>
                <a:schemeClr val="accent1"/>
              </a:buClr>
              <a:buSzPct val="50000"/>
              <a:buFont typeface="Wingdings" charset="2"/>
              <a:buChar char="n"/>
              <a:defRPr sz="2000">
                <a:solidFill>
                  <a:schemeClr val="tx1"/>
                </a:solidFill>
                <a:latin typeface="Arial" charset="0"/>
              </a:defRPr>
            </a:lvl5pPr>
            <a:lvl6pPr marL="25146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6pPr>
            <a:lvl7pPr marL="29718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7pPr>
            <a:lvl8pPr marL="34290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8pPr>
            <a:lvl9pPr marL="38862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9pPr>
          </a:lstStyle>
          <a:p>
            <a:pPr>
              <a:spcBef>
                <a:spcPct val="0"/>
              </a:spcBef>
              <a:buClrTx/>
              <a:buSzTx/>
              <a:buFontTx/>
              <a:buNone/>
            </a:pPr>
            <a:r>
              <a:rPr lang="en-AU" altLang="en-US" sz="1400"/>
              <a:t>Chapter 1 — Computer Abstractions and Technology — </a:t>
            </a:r>
            <a:fld id="{D9C0A3D2-48EB-7E4D-83CF-7474040CDBED}" type="slidenum">
              <a:rPr lang="en-AU" altLang="en-US" sz="1400"/>
              <a:pPr>
                <a:spcBef>
                  <a:spcPct val="0"/>
                </a:spcBef>
                <a:buClrTx/>
                <a:buSzTx/>
                <a:buFontTx/>
                <a:buNone/>
              </a:pPr>
              <a:t>34</a:t>
            </a:fld>
            <a:endParaRPr lang="en-AU" altLang="en-US" sz="140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charset="2"/>
              <a:buChar char="n"/>
              <a:defRPr sz="3200">
                <a:solidFill>
                  <a:schemeClr val="tx1"/>
                </a:solidFill>
                <a:latin typeface="Arial" charset="0"/>
              </a:defRPr>
            </a:lvl1pPr>
            <a:lvl2pPr marL="742950" indent="-285750">
              <a:spcBef>
                <a:spcPct val="20000"/>
              </a:spcBef>
              <a:buClr>
                <a:schemeClr val="hlink"/>
              </a:buClr>
              <a:buSzPct val="55000"/>
              <a:buFont typeface="Wingdings" charset="2"/>
              <a:buChar char="n"/>
              <a:defRPr sz="2800">
                <a:solidFill>
                  <a:schemeClr val="tx1"/>
                </a:solidFill>
                <a:latin typeface="Arial" charset="0"/>
              </a:defRPr>
            </a:lvl2pPr>
            <a:lvl3pPr marL="1143000" indent="-228600">
              <a:spcBef>
                <a:spcPct val="20000"/>
              </a:spcBef>
              <a:buClr>
                <a:schemeClr val="folHlink"/>
              </a:buClr>
              <a:buSzPct val="50000"/>
              <a:buFont typeface="Wingdings" charset="2"/>
              <a:buChar char="n"/>
              <a:defRPr sz="2400">
                <a:solidFill>
                  <a:schemeClr val="tx1"/>
                </a:solidFill>
                <a:latin typeface="Arial" charset="0"/>
              </a:defRPr>
            </a:lvl3pPr>
            <a:lvl4pPr marL="1600200" indent="-228600">
              <a:spcBef>
                <a:spcPct val="20000"/>
              </a:spcBef>
              <a:buClr>
                <a:schemeClr val="accent2"/>
              </a:buClr>
              <a:buSzPct val="55000"/>
              <a:buFont typeface="Wingdings" charset="2"/>
              <a:buChar char="n"/>
              <a:defRPr sz="2000">
                <a:solidFill>
                  <a:schemeClr val="tx1"/>
                </a:solidFill>
                <a:latin typeface="Arial" charset="0"/>
              </a:defRPr>
            </a:lvl4pPr>
            <a:lvl5pPr marL="2057400" indent="-228600">
              <a:spcBef>
                <a:spcPct val="20000"/>
              </a:spcBef>
              <a:buClr>
                <a:schemeClr val="accent1"/>
              </a:buClr>
              <a:buSzPct val="50000"/>
              <a:buFont typeface="Wingdings" charset="2"/>
              <a:buChar char="n"/>
              <a:defRPr sz="2000">
                <a:solidFill>
                  <a:schemeClr val="tx1"/>
                </a:solidFill>
                <a:latin typeface="Arial" charset="0"/>
              </a:defRPr>
            </a:lvl5pPr>
            <a:lvl6pPr marL="25146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6pPr>
            <a:lvl7pPr marL="29718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7pPr>
            <a:lvl8pPr marL="34290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8pPr>
            <a:lvl9pPr marL="38862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9pPr>
          </a:lstStyle>
          <a:p>
            <a:pPr>
              <a:spcBef>
                <a:spcPct val="0"/>
              </a:spcBef>
              <a:buClrTx/>
              <a:buSzTx/>
              <a:buFontTx/>
              <a:buNone/>
            </a:pPr>
            <a:r>
              <a:rPr lang="en-AU" altLang="en-US" sz="1400"/>
              <a:t>Chapter 1 — Computer Abstractions and Technology — </a:t>
            </a:r>
            <a:fld id="{E60D1B0E-0D1A-154B-852A-8AB7F8896F6A}" type="slidenum">
              <a:rPr lang="en-AU" altLang="en-US" sz="1400"/>
              <a:pPr>
                <a:spcBef>
                  <a:spcPct val="0"/>
                </a:spcBef>
                <a:buClrTx/>
                <a:buSzTx/>
                <a:buFontTx/>
                <a:buNone/>
              </a:pPr>
              <a:t>35</a:t>
            </a:fld>
            <a:endParaRPr lang="en-AU" altLang="en-US" sz="1400"/>
          </a:p>
        </p:txBody>
      </p:sp>
      <p:sp>
        <p:nvSpPr>
          <p:cNvPr id="71682" name="Rectangle 3"/>
          <p:cNvSpPr>
            <a:spLocks noGrp="1" noChangeArrowheads="1"/>
          </p:cNvSpPr>
          <p:nvPr>
            <p:ph type="title"/>
          </p:nvPr>
        </p:nvSpPr>
        <p:spPr/>
        <p:txBody>
          <a:bodyPr/>
          <a:lstStyle/>
          <a:p>
            <a:pPr eaLnBrk="1" hangingPunct="1"/>
            <a:r>
              <a:rPr lang="en-US" altLang="en-US"/>
              <a:t>Manufacturing ICs</a:t>
            </a:r>
            <a:endParaRPr lang="en-AU" altLang="en-US"/>
          </a:p>
        </p:txBody>
      </p:sp>
      <p:sp>
        <p:nvSpPr>
          <p:cNvPr id="71683" name="Rectangle 19"/>
          <p:cNvSpPr>
            <a:spLocks noGrp="1" noChangeArrowheads="1"/>
          </p:cNvSpPr>
          <p:nvPr>
            <p:ph type="body" idx="1"/>
          </p:nvPr>
        </p:nvSpPr>
        <p:spPr>
          <a:xfrm>
            <a:off x="684213" y="5300663"/>
            <a:ext cx="8270875" cy="936625"/>
          </a:xfrm>
        </p:spPr>
        <p:txBody>
          <a:bodyPr/>
          <a:lstStyle/>
          <a:p>
            <a:pPr eaLnBrk="1" hangingPunct="1"/>
            <a:r>
              <a:rPr lang="en-US" altLang="en-US"/>
              <a:t>Yield: proportion of working dies per wafer</a:t>
            </a:r>
          </a:p>
        </p:txBody>
      </p:sp>
      <p:pic>
        <p:nvPicPr>
          <p:cNvPr id="71684" name="Picture 20" descr="f01-18-P37449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1913" y="1412875"/>
            <a:ext cx="6481762" cy="3495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charset="2"/>
              <a:buChar char="n"/>
              <a:defRPr sz="3200">
                <a:solidFill>
                  <a:schemeClr val="tx1"/>
                </a:solidFill>
                <a:latin typeface="Arial" charset="0"/>
              </a:defRPr>
            </a:lvl1pPr>
            <a:lvl2pPr marL="742950" indent="-285750">
              <a:spcBef>
                <a:spcPct val="20000"/>
              </a:spcBef>
              <a:buClr>
                <a:schemeClr val="hlink"/>
              </a:buClr>
              <a:buSzPct val="55000"/>
              <a:buFont typeface="Wingdings" charset="2"/>
              <a:buChar char="n"/>
              <a:defRPr sz="2800">
                <a:solidFill>
                  <a:schemeClr val="tx1"/>
                </a:solidFill>
                <a:latin typeface="Arial" charset="0"/>
              </a:defRPr>
            </a:lvl2pPr>
            <a:lvl3pPr marL="1143000" indent="-228600">
              <a:spcBef>
                <a:spcPct val="20000"/>
              </a:spcBef>
              <a:buClr>
                <a:schemeClr val="folHlink"/>
              </a:buClr>
              <a:buSzPct val="50000"/>
              <a:buFont typeface="Wingdings" charset="2"/>
              <a:buChar char="n"/>
              <a:defRPr sz="2400">
                <a:solidFill>
                  <a:schemeClr val="tx1"/>
                </a:solidFill>
                <a:latin typeface="Arial" charset="0"/>
              </a:defRPr>
            </a:lvl3pPr>
            <a:lvl4pPr marL="1600200" indent="-228600">
              <a:spcBef>
                <a:spcPct val="20000"/>
              </a:spcBef>
              <a:buClr>
                <a:schemeClr val="accent2"/>
              </a:buClr>
              <a:buSzPct val="55000"/>
              <a:buFont typeface="Wingdings" charset="2"/>
              <a:buChar char="n"/>
              <a:defRPr sz="2000">
                <a:solidFill>
                  <a:schemeClr val="tx1"/>
                </a:solidFill>
                <a:latin typeface="Arial" charset="0"/>
              </a:defRPr>
            </a:lvl4pPr>
            <a:lvl5pPr marL="2057400" indent="-228600">
              <a:spcBef>
                <a:spcPct val="20000"/>
              </a:spcBef>
              <a:buClr>
                <a:schemeClr val="accent1"/>
              </a:buClr>
              <a:buSzPct val="50000"/>
              <a:buFont typeface="Wingdings" charset="2"/>
              <a:buChar char="n"/>
              <a:defRPr sz="2000">
                <a:solidFill>
                  <a:schemeClr val="tx1"/>
                </a:solidFill>
                <a:latin typeface="Arial" charset="0"/>
              </a:defRPr>
            </a:lvl5pPr>
            <a:lvl6pPr marL="25146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6pPr>
            <a:lvl7pPr marL="29718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7pPr>
            <a:lvl8pPr marL="34290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8pPr>
            <a:lvl9pPr marL="38862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9pPr>
          </a:lstStyle>
          <a:p>
            <a:pPr>
              <a:spcBef>
                <a:spcPct val="0"/>
              </a:spcBef>
              <a:buClrTx/>
              <a:buSzTx/>
              <a:buFontTx/>
              <a:buNone/>
            </a:pPr>
            <a:r>
              <a:rPr lang="en-AU" altLang="en-US" sz="1400"/>
              <a:t>Chapter 1 — Computer Abstractions and Technology — </a:t>
            </a:r>
            <a:fld id="{123CEF97-69FE-2C42-8055-AC8138FE86C2}" type="slidenum">
              <a:rPr lang="en-AU" altLang="en-US" sz="1400"/>
              <a:pPr>
                <a:spcBef>
                  <a:spcPct val="0"/>
                </a:spcBef>
                <a:buClrTx/>
                <a:buSzTx/>
                <a:buFontTx/>
                <a:buNone/>
              </a:pPr>
              <a:t>36</a:t>
            </a:fld>
            <a:endParaRPr lang="en-AU" altLang="en-US" sz="1400"/>
          </a:p>
        </p:txBody>
      </p:sp>
      <p:sp>
        <p:nvSpPr>
          <p:cNvPr id="73730" name="Rectangle 4"/>
          <p:cNvSpPr>
            <a:spLocks noGrp="1" noChangeArrowheads="1"/>
          </p:cNvSpPr>
          <p:nvPr>
            <p:ph type="title"/>
          </p:nvPr>
        </p:nvSpPr>
        <p:spPr/>
        <p:txBody>
          <a:bodyPr/>
          <a:lstStyle/>
          <a:p>
            <a:pPr eaLnBrk="1" hangingPunct="1"/>
            <a:r>
              <a:rPr lang="en-AU" altLang="en-US"/>
              <a:t>Intel Core i7 Wafer</a:t>
            </a:r>
          </a:p>
        </p:txBody>
      </p:sp>
      <p:sp>
        <p:nvSpPr>
          <p:cNvPr id="73731" name="Rectangle 6"/>
          <p:cNvSpPr>
            <a:spLocks noGrp="1" noChangeArrowheads="1"/>
          </p:cNvSpPr>
          <p:nvPr>
            <p:ph type="body" idx="1"/>
          </p:nvPr>
        </p:nvSpPr>
        <p:spPr>
          <a:xfrm>
            <a:off x="684213" y="5157788"/>
            <a:ext cx="8270875" cy="1150937"/>
          </a:xfrm>
        </p:spPr>
        <p:txBody>
          <a:bodyPr/>
          <a:lstStyle/>
          <a:p>
            <a:pPr eaLnBrk="1" hangingPunct="1"/>
            <a:r>
              <a:rPr lang="en-AU" altLang="en-US" sz="2800"/>
              <a:t>300mm wafer, 280 chips, 32nm technology</a:t>
            </a:r>
          </a:p>
          <a:p>
            <a:pPr eaLnBrk="1" hangingPunct="1"/>
            <a:r>
              <a:rPr lang="en-AU" altLang="en-US" sz="2800"/>
              <a:t>Each chip is 20.7 x 10.5 mm</a:t>
            </a:r>
          </a:p>
        </p:txBody>
      </p:sp>
      <p:pic>
        <p:nvPicPr>
          <p:cNvPr id="73732"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68538" y="1052513"/>
            <a:ext cx="4175125" cy="4141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charset="2"/>
              <a:buChar char="n"/>
              <a:defRPr sz="3200">
                <a:solidFill>
                  <a:schemeClr val="tx1"/>
                </a:solidFill>
                <a:latin typeface="Arial" charset="0"/>
              </a:defRPr>
            </a:lvl1pPr>
            <a:lvl2pPr marL="742950" indent="-285750">
              <a:spcBef>
                <a:spcPct val="20000"/>
              </a:spcBef>
              <a:buClr>
                <a:schemeClr val="hlink"/>
              </a:buClr>
              <a:buSzPct val="55000"/>
              <a:buFont typeface="Wingdings" charset="2"/>
              <a:buChar char="n"/>
              <a:defRPr sz="2800">
                <a:solidFill>
                  <a:schemeClr val="tx1"/>
                </a:solidFill>
                <a:latin typeface="Arial" charset="0"/>
              </a:defRPr>
            </a:lvl2pPr>
            <a:lvl3pPr marL="1143000" indent="-228600">
              <a:spcBef>
                <a:spcPct val="20000"/>
              </a:spcBef>
              <a:buClr>
                <a:schemeClr val="folHlink"/>
              </a:buClr>
              <a:buSzPct val="50000"/>
              <a:buFont typeface="Wingdings" charset="2"/>
              <a:buChar char="n"/>
              <a:defRPr sz="2400">
                <a:solidFill>
                  <a:schemeClr val="tx1"/>
                </a:solidFill>
                <a:latin typeface="Arial" charset="0"/>
              </a:defRPr>
            </a:lvl3pPr>
            <a:lvl4pPr marL="1600200" indent="-228600">
              <a:spcBef>
                <a:spcPct val="20000"/>
              </a:spcBef>
              <a:buClr>
                <a:schemeClr val="accent2"/>
              </a:buClr>
              <a:buSzPct val="55000"/>
              <a:buFont typeface="Wingdings" charset="2"/>
              <a:buChar char="n"/>
              <a:defRPr sz="2000">
                <a:solidFill>
                  <a:schemeClr val="tx1"/>
                </a:solidFill>
                <a:latin typeface="Arial" charset="0"/>
              </a:defRPr>
            </a:lvl4pPr>
            <a:lvl5pPr marL="2057400" indent="-228600">
              <a:spcBef>
                <a:spcPct val="20000"/>
              </a:spcBef>
              <a:buClr>
                <a:schemeClr val="accent1"/>
              </a:buClr>
              <a:buSzPct val="50000"/>
              <a:buFont typeface="Wingdings" charset="2"/>
              <a:buChar char="n"/>
              <a:defRPr sz="2000">
                <a:solidFill>
                  <a:schemeClr val="tx1"/>
                </a:solidFill>
                <a:latin typeface="Arial" charset="0"/>
              </a:defRPr>
            </a:lvl5pPr>
            <a:lvl6pPr marL="25146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6pPr>
            <a:lvl7pPr marL="29718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7pPr>
            <a:lvl8pPr marL="34290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8pPr>
            <a:lvl9pPr marL="38862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9pPr>
          </a:lstStyle>
          <a:p>
            <a:pPr>
              <a:spcBef>
                <a:spcPct val="0"/>
              </a:spcBef>
              <a:buClrTx/>
              <a:buSzTx/>
              <a:buFontTx/>
              <a:buNone/>
            </a:pPr>
            <a:r>
              <a:rPr lang="en-AU" altLang="en-US" sz="1400"/>
              <a:t>Chapter 1 — Computer Abstractions and Technology — </a:t>
            </a:r>
            <a:fld id="{A936E3E4-8C2C-8E4A-BC05-0446F4650423}" type="slidenum">
              <a:rPr lang="en-AU" altLang="en-US" sz="1400"/>
              <a:pPr>
                <a:spcBef>
                  <a:spcPct val="0"/>
                </a:spcBef>
                <a:buClrTx/>
                <a:buSzTx/>
                <a:buFontTx/>
                <a:buNone/>
              </a:pPr>
              <a:t>37</a:t>
            </a:fld>
            <a:endParaRPr lang="en-AU" altLang="en-US" sz="1400"/>
          </a:p>
        </p:txBody>
      </p:sp>
      <p:sp>
        <p:nvSpPr>
          <p:cNvPr id="75778" name="Rectangle 2"/>
          <p:cNvSpPr>
            <a:spLocks noGrp="1" noChangeArrowheads="1"/>
          </p:cNvSpPr>
          <p:nvPr>
            <p:ph type="title"/>
          </p:nvPr>
        </p:nvSpPr>
        <p:spPr/>
        <p:txBody>
          <a:bodyPr/>
          <a:lstStyle/>
          <a:p>
            <a:pPr eaLnBrk="1" hangingPunct="1"/>
            <a:r>
              <a:rPr lang="en-AU" altLang="en-US"/>
              <a:t>Integrated Circuit Cost</a:t>
            </a:r>
          </a:p>
        </p:txBody>
      </p:sp>
      <p:sp>
        <p:nvSpPr>
          <p:cNvPr id="75779" name="Rectangle 3"/>
          <p:cNvSpPr>
            <a:spLocks noGrp="1" noChangeArrowheads="1"/>
          </p:cNvSpPr>
          <p:nvPr>
            <p:ph type="body" idx="1"/>
          </p:nvPr>
        </p:nvSpPr>
        <p:spPr>
          <a:xfrm>
            <a:off x="684213" y="4005263"/>
            <a:ext cx="8270875" cy="2232025"/>
          </a:xfrm>
        </p:spPr>
        <p:txBody>
          <a:bodyPr/>
          <a:lstStyle/>
          <a:p>
            <a:pPr eaLnBrk="1" hangingPunct="1"/>
            <a:r>
              <a:rPr lang="en-AU" altLang="en-US" sz="2800"/>
              <a:t>Nonlinear relation to area and defect rate</a:t>
            </a:r>
          </a:p>
          <a:p>
            <a:pPr lvl="1" eaLnBrk="1" hangingPunct="1"/>
            <a:r>
              <a:rPr lang="en-AU" altLang="en-US" sz="2400"/>
              <a:t>Wafer cost and area are fixed</a:t>
            </a:r>
          </a:p>
          <a:p>
            <a:pPr lvl="1" eaLnBrk="1" hangingPunct="1"/>
            <a:r>
              <a:rPr lang="en-AU" altLang="en-US" sz="2400"/>
              <a:t>Defect rate determined by manufacturing process</a:t>
            </a:r>
          </a:p>
          <a:p>
            <a:pPr lvl="1" eaLnBrk="1" hangingPunct="1"/>
            <a:r>
              <a:rPr lang="en-AU" altLang="en-US" sz="2400"/>
              <a:t>Die area determined by architecture and circuit design</a:t>
            </a:r>
          </a:p>
        </p:txBody>
      </p:sp>
      <p:graphicFrame>
        <p:nvGraphicFramePr>
          <p:cNvPr id="75780" name="Object 4"/>
          <p:cNvGraphicFramePr>
            <a:graphicFrameLocks noChangeAspect="1"/>
          </p:cNvGraphicFramePr>
          <p:nvPr/>
        </p:nvGraphicFramePr>
        <p:xfrm>
          <a:off x="1692275" y="1355725"/>
          <a:ext cx="5862638" cy="2360613"/>
        </p:xfrm>
        <a:graphic>
          <a:graphicData uri="http://schemas.openxmlformats.org/presentationml/2006/ole">
            <mc:AlternateContent xmlns:mc="http://schemas.openxmlformats.org/markup-compatibility/2006">
              <mc:Choice xmlns:v="urn:schemas-microsoft-com:vml" Requires="v">
                <p:oleObj spid="_x0000_s75825" name="Equation" r:id="rId4" imgW="2933700" imgH="1181100" progId="Equation.3">
                  <p:embed/>
                </p:oleObj>
              </mc:Choice>
              <mc:Fallback>
                <p:oleObj name="Equation" r:id="rId4" imgW="2933700" imgH="1181100" progId="Equation.3">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92275" y="1355725"/>
                        <a:ext cx="5862638" cy="2360613"/>
                      </a:xfrm>
                      <a:prstGeom prst="rect">
                        <a:avLst/>
                      </a:prstGeom>
                      <a:solidFill>
                        <a:schemeClr val="folHlink"/>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Title 1"/>
          <p:cNvSpPr>
            <a:spLocks noGrp="1"/>
          </p:cNvSpPr>
          <p:nvPr>
            <p:ph type="title"/>
          </p:nvPr>
        </p:nvSpPr>
        <p:spPr/>
        <p:txBody>
          <a:bodyPr/>
          <a:lstStyle/>
          <a:p>
            <a:r>
              <a:rPr lang="en-US" altLang="en-US"/>
              <a:t>Summary</a:t>
            </a:r>
          </a:p>
        </p:txBody>
      </p:sp>
      <p:sp>
        <p:nvSpPr>
          <p:cNvPr id="77826" name="Content Placeholder 2"/>
          <p:cNvSpPr>
            <a:spLocks noGrp="1"/>
          </p:cNvSpPr>
          <p:nvPr>
            <p:ph idx="1"/>
          </p:nvPr>
        </p:nvSpPr>
        <p:spPr/>
        <p:txBody>
          <a:bodyPr/>
          <a:lstStyle/>
          <a:p>
            <a:r>
              <a:rPr lang="en-US" altLang="en-US"/>
              <a:t>Syllabus</a:t>
            </a:r>
          </a:p>
          <a:p>
            <a:r>
              <a:rPr lang="en-US" altLang="en-US"/>
              <a:t>Moore’s Law</a:t>
            </a:r>
          </a:p>
          <a:p>
            <a:r>
              <a:rPr lang="en-US" altLang="en-US"/>
              <a:t>Classes of Computers</a:t>
            </a:r>
          </a:p>
          <a:p>
            <a:r>
              <a:rPr lang="en-US" altLang="en-US"/>
              <a:t>Performance of a Computer</a:t>
            </a:r>
          </a:p>
          <a:p>
            <a:r>
              <a:rPr lang="en-US" altLang="en-US"/>
              <a:t>Components of a Computer</a:t>
            </a:r>
          </a:p>
        </p:txBody>
      </p:sp>
      <p:sp>
        <p:nvSpPr>
          <p:cNvPr id="77827"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charset="2"/>
              <a:buChar char="n"/>
              <a:defRPr sz="3200">
                <a:solidFill>
                  <a:schemeClr val="tx1"/>
                </a:solidFill>
                <a:latin typeface="Arial" charset="0"/>
              </a:defRPr>
            </a:lvl1pPr>
            <a:lvl2pPr marL="742950" indent="-285750">
              <a:spcBef>
                <a:spcPct val="20000"/>
              </a:spcBef>
              <a:buClr>
                <a:schemeClr val="hlink"/>
              </a:buClr>
              <a:buSzPct val="55000"/>
              <a:buFont typeface="Wingdings" charset="2"/>
              <a:buChar char="n"/>
              <a:defRPr sz="2800">
                <a:solidFill>
                  <a:schemeClr val="tx1"/>
                </a:solidFill>
                <a:latin typeface="Arial" charset="0"/>
              </a:defRPr>
            </a:lvl2pPr>
            <a:lvl3pPr marL="1143000" indent="-228600">
              <a:spcBef>
                <a:spcPct val="20000"/>
              </a:spcBef>
              <a:buClr>
                <a:schemeClr val="folHlink"/>
              </a:buClr>
              <a:buSzPct val="50000"/>
              <a:buFont typeface="Wingdings" charset="2"/>
              <a:buChar char="n"/>
              <a:defRPr sz="2400">
                <a:solidFill>
                  <a:schemeClr val="tx1"/>
                </a:solidFill>
                <a:latin typeface="Arial" charset="0"/>
              </a:defRPr>
            </a:lvl3pPr>
            <a:lvl4pPr marL="1600200" indent="-228600">
              <a:spcBef>
                <a:spcPct val="20000"/>
              </a:spcBef>
              <a:buClr>
                <a:schemeClr val="accent2"/>
              </a:buClr>
              <a:buSzPct val="55000"/>
              <a:buFont typeface="Wingdings" charset="2"/>
              <a:buChar char="n"/>
              <a:defRPr sz="2000">
                <a:solidFill>
                  <a:schemeClr val="tx1"/>
                </a:solidFill>
                <a:latin typeface="Arial" charset="0"/>
              </a:defRPr>
            </a:lvl4pPr>
            <a:lvl5pPr marL="2057400" indent="-228600">
              <a:spcBef>
                <a:spcPct val="20000"/>
              </a:spcBef>
              <a:buClr>
                <a:schemeClr val="accent1"/>
              </a:buClr>
              <a:buSzPct val="50000"/>
              <a:buFont typeface="Wingdings" charset="2"/>
              <a:buChar char="n"/>
              <a:defRPr sz="2000">
                <a:solidFill>
                  <a:schemeClr val="tx1"/>
                </a:solidFill>
                <a:latin typeface="Arial" charset="0"/>
              </a:defRPr>
            </a:lvl5pPr>
            <a:lvl6pPr marL="25146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6pPr>
            <a:lvl7pPr marL="29718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7pPr>
            <a:lvl8pPr marL="34290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8pPr>
            <a:lvl9pPr marL="38862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9pPr>
          </a:lstStyle>
          <a:p>
            <a:pPr>
              <a:spcBef>
                <a:spcPct val="0"/>
              </a:spcBef>
              <a:buClrTx/>
              <a:buSzTx/>
              <a:buFontTx/>
              <a:buNone/>
            </a:pPr>
            <a:r>
              <a:rPr lang="en-AU" altLang="en-US" sz="1400"/>
              <a:t>Chapter 1 — Computer Abstractions and Technology — </a:t>
            </a:r>
            <a:fld id="{D7693578-9D3A-BB45-BB68-5F05E37367A8}" type="slidenum">
              <a:rPr lang="en-AU" altLang="en-US" sz="1400"/>
              <a:pPr>
                <a:spcBef>
                  <a:spcPct val="0"/>
                </a:spcBef>
                <a:buClrTx/>
                <a:buSzTx/>
                <a:buFontTx/>
                <a:buNone/>
              </a:pPr>
              <a:t>38</a:t>
            </a:fld>
            <a:endParaRPr lang="en-AU" altLang="en-US" sz="140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Title 1"/>
          <p:cNvSpPr>
            <a:spLocks noGrp="1"/>
          </p:cNvSpPr>
          <p:nvPr>
            <p:ph type="title"/>
          </p:nvPr>
        </p:nvSpPr>
        <p:spPr/>
        <p:txBody>
          <a:bodyPr/>
          <a:lstStyle/>
          <a:p>
            <a:r>
              <a:rPr lang="en-US" altLang="en-US"/>
              <a:t>What I want you to do</a:t>
            </a:r>
          </a:p>
        </p:txBody>
      </p:sp>
      <p:sp>
        <p:nvSpPr>
          <p:cNvPr id="78850" name="Content Placeholder 2"/>
          <p:cNvSpPr>
            <a:spLocks noGrp="1"/>
          </p:cNvSpPr>
          <p:nvPr>
            <p:ph idx="1"/>
          </p:nvPr>
        </p:nvSpPr>
        <p:spPr/>
        <p:txBody>
          <a:bodyPr/>
          <a:lstStyle/>
          <a:p>
            <a:r>
              <a:rPr lang="en-US" altLang="en-US" dirty="0"/>
              <a:t>Install Socrative</a:t>
            </a:r>
          </a:p>
          <a:p>
            <a:r>
              <a:rPr lang="en-US" altLang="en-US" dirty="0"/>
              <a:t>Read/review chapter 1</a:t>
            </a:r>
          </a:p>
          <a:p>
            <a:r>
              <a:rPr lang="en-US" altLang="en-US" dirty="0"/>
              <a:t>Enjoy the new semester!</a:t>
            </a:r>
          </a:p>
        </p:txBody>
      </p:sp>
      <p:sp>
        <p:nvSpPr>
          <p:cNvPr id="78851"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charset="2"/>
              <a:buChar char="n"/>
              <a:defRPr sz="3200">
                <a:solidFill>
                  <a:schemeClr val="tx1"/>
                </a:solidFill>
                <a:latin typeface="Arial" charset="0"/>
              </a:defRPr>
            </a:lvl1pPr>
            <a:lvl2pPr marL="742950" indent="-285750">
              <a:spcBef>
                <a:spcPct val="20000"/>
              </a:spcBef>
              <a:buClr>
                <a:schemeClr val="hlink"/>
              </a:buClr>
              <a:buSzPct val="55000"/>
              <a:buFont typeface="Wingdings" charset="2"/>
              <a:buChar char="n"/>
              <a:defRPr sz="2800">
                <a:solidFill>
                  <a:schemeClr val="tx1"/>
                </a:solidFill>
                <a:latin typeface="Arial" charset="0"/>
              </a:defRPr>
            </a:lvl2pPr>
            <a:lvl3pPr marL="1143000" indent="-228600">
              <a:spcBef>
                <a:spcPct val="20000"/>
              </a:spcBef>
              <a:buClr>
                <a:schemeClr val="folHlink"/>
              </a:buClr>
              <a:buSzPct val="50000"/>
              <a:buFont typeface="Wingdings" charset="2"/>
              <a:buChar char="n"/>
              <a:defRPr sz="2400">
                <a:solidFill>
                  <a:schemeClr val="tx1"/>
                </a:solidFill>
                <a:latin typeface="Arial" charset="0"/>
              </a:defRPr>
            </a:lvl3pPr>
            <a:lvl4pPr marL="1600200" indent="-228600">
              <a:spcBef>
                <a:spcPct val="20000"/>
              </a:spcBef>
              <a:buClr>
                <a:schemeClr val="accent2"/>
              </a:buClr>
              <a:buSzPct val="55000"/>
              <a:buFont typeface="Wingdings" charset="2"/>
              <a:buChar char="n"/>
              <a:defRPr sz="2000">
                <a:solidFill>
                  <a:schemeClr val="tx1"/>
                </a:solidFill>
                <a:latin typeface="Arial" charset="0"/>
              </a:defRPr>
            </a:lvl4pPr>
            <a:lvl5pPr marL="2057400" indent="-228600">
              <a:spcBef>
                <a:spcPct val="20000"/>
              </a:spcBef>
              <a:buClr>
                <a:schemeClr val="accent1"/>
              </a:buClr>
              <a:buSzPct val="50000"/>
              <a:buFont typeface="Wingdings" charset="2"/>
              <a:buChar char="n"/>
              <a:defRPr sz="2000">
                <a:solidFill>
                  <a:schemeClr val="tx1"/>
                </a:solidFill>
                <a:latin typeface="Arial" charset="0"/>
              </a:defRPr>
            </a:lvl5pPr>
            <a:lvl6pPr marL="25146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6pPr>
            <a:lvl7pPr marL="29718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7pPr>
            <a:lvl8pPr marL="34290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8pPr>
            <a:lvl9pPr marL="3886200" indent="-228600" eaLnBrk="0" fontAlgn="base" hangingPunct="0">
              <a:spcBef>
                <a:spcPct val="20000"/>
              </a:spcBef>
              <a:spcAft>
                <a:spcPct val="0"/>
              </a:spcAft>
              <a:buClr>
                <a:schemeClr val="accent1"/>
              </a:buClr>
              <a:buSzPct val="50000"/>
              <a:buFont typeface="Wingdings" charset="2"/>
              <a:buChar char="n"/>
              <a:defRPr sz="2000">
                <a:solidFill>
                  <a:schemeClr val="tx1"/>
                </a:solidFill>
                <a:latin typeface="Arial" charset="0"/>
              </a:defRPr>
            </a:lvl9pPr>
          </a:lstStyle>
          <a:p>
            <a:pPr>
              <a:spcBef>
                <a:spcPct val="0"/>
              </a:spcBef>
              <a:buClrTx/>
              <a:buSzTx/>
              <a:buFontTx/>
              <a:buNone/>
            </a:pPr>
            <a:r>
              <a:rPr lang="en-AU" altLang="en-US" sz="1400"/>
              <a:t>Chapter 1 — Computer Abstractions and Technology — </a:t>
            </a:r>
            <a:fld id="{7FDB2781-91D5-6144-866F-E70C6CEBE4C1}" type="slidenum">
              <a:rPr lang="en-AU" altLang="en-US" sz="1400"/>
              <a:pPr>
                <a:spcBef>
                  <a:spcPct val="0"/>
                </a:spcBef>
                <a:buClrTx/>
                <a:buSzTx/>
                <a:buFontTx/>
                <a:buNone/>
              </a:pPr>
              <a:t>39</a:t>
            </a:fld>
            <a:endParaRPr lang="en-AU" altLang="en-US" sz="14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Title 1"/>
          <p:cNvSpPr>
            <a:spLocks noGrp="1"/>
          </p:cNvSpPr>
          <p:nvPr>
            <p:ph type="title"/>
          </p:nvPr>
        </p:nvSpPr>
        <p:spPr/>
        <p:txBody>
          <a:bodyPr/>
          <a:lstStyle/>
          <a:p>
            <a:r>
              <a:rPr lang="en-US" altLang="en-US"/>
              <a:t>Getting Help</a:t>
            </a:r>
          </a:p>
        </p:txBody>
      </p:sp>
      <p:sp>
        <p:nvSpPr>
          <p:cNvPr id="22530" name="Content Placeholder 2"/>
          <p:cNvSpPr>
            <a:spLocks noGrp="1"/>
          </p:cNvSpPr>
          <p:nvPr>
            <p:ph idx="1"/>
          </p:nvPr>
        </p:nvSpPr>
        <p:spPr/>
        <p:txBody>
          <a:bodyPr/>
          <a:lstStyle/>
          <a:p>
            <a:r>
              <a:rPr lang="en-US" altLang="en-US" dirty="0"/>
              <a:t>Email</a:t>
            </a:r>
          </a:p>
          <a:p>
            <a:pPr lvl="1"/>
            <a:r>
              <a:rPr lang="en-US" altLang="en-US" dirty="0">
                <a:hlinkClick r:id="rId2"/>
              </a:rPr>
              <a:t>rutterback@monmouthcollege.edu</a:t>
            </a:r>
            <a:endParaRPr lang="en-US" altLang="en-US" dirty="0"/>
          </a:p>
          <a:p>
            <a:r>
              <a:rPr lang="en-US" altLang="en-US" dirty="0"/>
              <a:t>Office: CSB 342</a:t>
            </a:r>
          </a:p>
          <a:p>
            <a:r>
              <a:rPr lang="en-US" altLang="en-US" dirty="0"/>
              <a:t>Office Hours:</a:t>
            </a:r>
          </a:p>
          <a:p>
            <a:pPr lvl="1"/>
            <a:r>
              <a:rPr lang="en-US" altLang="en-US" dirty="0"/>
              <a:t>Mon &amp; Fri: 9-10 AM</a:t>
            </a:r>
          </a:p>
          <a:p>
            <a:pPr lvl="1"/>
            <a:r>
              <a:rPr lang="en-US" altLang="en-US" dirty="0"/>
              <a:t>Tue and Wed: 3-4 PM</a:t>
            </a:r>
          </a:p>
          <a:p>
            <a:pPr lvl="1"/>
            <a:r>
              <a:rPr lang="en-US" altLang="en-US" dirty="0"/>
              <a:t>Thu 9-11 AM</a:t>
            </a:r>
          </a:p>
          <a:p>
            <a:pPr lvl="1"/>
            <a:r>
              <a:rPr lang="en-US" altLang="en-US" dirty="0"/>
              <a:t>By appointment (see my schedule at </a:t>
            </a:r>
            <a:r>
              <a:rPr lang="en-US" altLang="en-US" dirty="0" err="1"/>
              <a:t>robertutterback.github.io</a:t>
            </a:r>
            <a:r>
              <a:rPr lang="en-US" altLang="en-US" dirty="0"/>
              <a:t>/schedule/)</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Title 1"/>
          <p:cNvSpPr>
            <a:spLocks noGrp="1"/>
          </p:cNvSpPr>
          <p:nvPr>
            <p:ph type="title"/>
          </p:nvPr>
        </p:nvSpPr>
        <p:spPr/>
        <p:txBody>
          <a:bodyPr/>
          <a:lstStyle/>
          <a:p>
            <a:r>
              <a:rPr lang="en-US" altLang="en-US"/>
              <a:t>Grading</a:t>
            </a:r>
          </a:p>
        </p:txBody>
      </p:sp>
      <p:sp>
        <p:nvSpPr>
          <p:cNvPr id="23554" name="Content Placeholder 2"/>
          <p:cNvSpPr>
            <a:spLocks noGrp="1"/>
          </p:cNvSpPr>
          <p:nvPr>
            <p:ph idx="1"/>
          </p:nvPr>
        </p:nvSpPr>
        <p:spPr/>
        <p:txBody>
          <a:bodyPr/>
          <a:lstStyle/>
          <a:p>
            <a:r>
              <a:rPr lang="en-US" altLang="en-US" dirty="0"/>
              <a:t>(7-8) Assignments: 35%</a:t>
            </a:r>
          </a:p>
          <a:p>
            <a:pPr lvl="1"/>
            <a:r>
              <a:rPr lang="en-US" altLang="en-US" dirty="0"/>
              <a:t>Some will include programming</a:t>
            </a:r>
          </a:p>
          <a:p>
            <a:pPr lvl="1"/>
            <a:r>
              <a:rPr lang="en-US" altLang="en-US" dirty="0"/>
              <a:t>HW 0 out now!</a:t>
            </a:r>
          </a:p>
          <a:p>
            <a:r>
              <a:rPr lang="en-US" altLang="en-US" dirty="0"/>
              <a:t>(3) Exams:</a:t>
            </a:r>
          </a:p>
          <a:p>
            <a:pPr lvl="1"/>
            <a:r>
              <a:rPr lang="en-US" altLang="en-US" dirty="0"/>
              <a:t>2 “midterms”: 15% each</a:t>
            </a:r>
          </a:p>
          <a:p>
            <a:pPr lvl="1"/>
            <a:r>
              <a:rPr lang="en-US" altLang="en-US" dirty="0"/>
              <a:t>Final: 25%</a:t>
            </a:r>
          </a:p>
          <a:p>
            <a:r>
              <a:rPr lang="en-US" altLang="en-US" dirty="0"/>
              <a:t>Participation: 10%</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Title 1"/>
          <p:cNvSpPr>
            <a:spLocks noGrp="1"/>
          </p:cNvSpPr>
          <p:nvPr>
            <p:ph type="title"/>
          </p:nvPr>
        </p:nvSpPr>
        <p:spPr/>
        <p:txBody>
          <a:bodyPr/>
          <a:lstStyle/>
          <a:p>
            <a:r>
              <a:rPr lang="en-US" altLang="en-US"/>
              <a:t>Textbook</a:t>
            </a:r>
          </a:p>
        </p:txBody>
      </p:sp>
      <p:sp>
        <p:nvSpPr>
          <p:cNvPr id="24578" name="Content Placeholder 2"/>
          <p:cNvSpPr>
            <a:spLocks noGrp="1"/>
          </p:cNvSpPr>
          <p:nvPr>
            <p:ph idx="1"/>
          </p:nvPr>
        </p:nvSpPr>
        <p:spPr/>
        <p:txBody>
          <a:bodyPr/>
          <a:lstStyle/>
          <a:p>
            <a:pPr marL="342900" lvl="1" indent="-342900">
              <a:buClr>
                <a:schemeClr val="folHlink"/>
              </a:buClr>
              <a:buSzPct val="60000"/>
            </a:pPr>
            <a:r>
              <a:rPr lang="en-US" altLang="en-US"/>
              <a:t>Computer Organization and Design: The Hardware/Software Interface, 5</a:t>
            </a:r>
            <a:r>
              <a:rPr lang="en-US" altLang="en-US" baseline="30000"/>
              <a:t>th</a:t>
            </a:r>
            <a:r>
              <a:rPr lang="en-US" altLang="en-US"/>
              <a:t> Edition, by Patterson and Hennessy, Morgan and Kaufman Publishers, Inc., 2014</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Title 1"/>
          <p:cNvSpPr>
            <a:spLocks noGrp="1"/>
          </p:cNvSpPr>
          <p:nvPr>
            <p:ph type="title"/>
          </p:nvPr>
        </p:nvSpPr>
        <p:spPr/>
        <p:txBody>
          <a:bodyPr/>
          <a:lstStyle/>
          <a:p>
            <a:r>
              <a:rPr lang="en-US" altLang="en-US"/>
              <a:t>Tips for getting an A</a:t>
            </a:r>
          </a:p>
        </p:txBody>
      </p:sp>
      <p:sp>
        <p:nvSpPr>
          <p:cNvPr id="25602" name="Content Placeholder 2"/>
          <p:cNvSpPr>
            <a:spLocks noGrp="1"/>
          </p:cNvSpPr>
          <p:nvPr>
            <p:ph idx="1"/>
          </p:nvPr>
        </p:nvSpPr>
        <p:spPr/>
        <p:txBody>
          <a:bodyPr/>
          <a:lstStyle/>
          <a:p>
            <a:r>
              <a:rPr lang="en-US" altLang="en-US"/>
              <a:t>Come to class</a:t>
            </a:r>
          </a:p>
          <a:p>
            <a:r>
              <a:rPr lang="en-US" altLang="en-US"/>
              <a:t>Ask questions and participate</a:t>
            </a:r>
          </a:p>
          <a:p>
            <a:r>
              <a:rPr lang="en-US" altLang="en-US"/>
              <a:t>Review your notes after class</a:t>
            </a:r>
          </a:p>
          <a:p>
            <a:r>
              <a:rPr lang="en-US" altLang="en-US"/>
              <a:t>Start the homework early</a:t>
            </a:r>
          </a:p>
          <a:p>
            <a:r>
              <a:rPr lang="en-US" altLang="en-US"/>
              <a:t>Come to office hours with questions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B9073A-6465-CA46-A3B7-C7E349C32D1B}"/>
              </a:ext>
            </a:extLst>
          </p:cNvPr>
          <p:cNvSpPr>
            <a:spLocks noGrp="1"/>
          </p:cNvSpPr>
          <p:nvPr>
            <p:ph type="title"/>
          </p:nvPr>
        </p:nvSpPr>
        <p:spPr>
          <a:xfrm>
            <a:off x="684213" y="200164"/>
            <a:ext cx="8259762" cy="707886"/>
          </a:xfrm>
        </p:spPr>
        <p:txBody>
          <a:bodyPr/>
          <a:lstStyle/>
          <a:p>
            <a:r>
              <a:rPr lang="en-US" sz="4000" dirty="0"/>
              <a:t>Advice from Previous Students</a:t>
            </a:r>
          </a:p>
        </p:txBody>
      </p:sp>
      <p:sp>
        <p:nvSpPr>
          <p:cNvPr id="3" name="Content Placeholder 2">
            <a:extLst>
              <a:ext uri="{FF2B5EF4-FFF2-40B4-BE49-F238E27FC236}">
                <a16:creationId xmlns:a16="http://schemas.microsoft.com/office/drawing/2014/main" id="{376BC7E8-E5C5-7546-A6E2-039922F4EC01}"/>
              </a:ext>
            </a:extLst>
          </p:cNvPr>
          <p:cNvSpPr>
            <a:spLocks noGrp="1"/>
          </p:cNvSpPr>
          <p:nvPr>
            <p:ph idx="1"/>
          </p:nvPr>
        </p:nvSpPr>
        <p:spPr/>
        <p:txBody>
          <a:bodyPr/>
          <a:lstStyle/>
          <a:p>
            <a:r>
              <a:rPr lang="en-US" dirty="0"/>
              <a:t>It would probably be useful to actually keep up with the readings of the textbook. If I were to take the course again I definitely would.</a:t>
            </a:r>
          </a:p>
          <a:p>
            <a:r>
              <a:rPr lang="en-US" dirty="0"/>
              <a:t>Be patient, and start early. Also make sure you ask for help. Professor is very friendly and patient and he can point you in the right direction. </a:t>
            </a:r>
          </a:p>
          <a:p>
            <a:endParaRPr lang="en-US" dirty="0"/>
          </a:p>
        </p:txBody>
      </p:sp>
    </p:spTree>
    <p:extLst>
      <p:ext uri="{BB962C8B-B14F-4D97-AF65-F5344CB8AC3E}">
        <p14:creationId xmlns:p14="http://schemas.microsoft.com/office/powerpoint/2010/main" val="3815710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Title 1"/>
          <p:cNvSpPr>
            <a:spLocks noGrp="1"/>
          </p:cNvSpPr>
          <p:nvPr>
            <p:ph type="title"/>
          </p:nvPr>
        </p:nvSpPr>
        <p:spPr/>
        <p:txBody>
          <a:bodyPr/>
          <a:lstStyle/>
          <a:p>
            <a:r>
              <a:rPr lang="en-US" altLang="en-US"/>
              <a:t>Content</a:t>
            </a:r>
          </a:p>
        </p:txBody>
      </p:sp>
      <p:sp>
        <p:nvSpPr>
          <p:cNvPr id="26626" name="Content Placeholder 2"/>
          <p:cNvSpPr>
            <a:spLocks noGrp="1"/>
          </p:cNvSpPr>
          <p:nvPr>
            <p:ph idx="1"/>
          </p:nvPr>
        </p:nvSpPr>
        <p:spPr/>
        <p:txBody>
          <a:bodyPr/>
          <a:lstStyle/>
          <a:p>
            <a:r>
              <a:rPr lang="en-US" altLang="en-US" dirty="0"/>
              <a:t>Chapters 1, 2, 3</a:t>
            </a:r>
          </a:p>
          <a:p>
            <a:r>
              <a:rPr lang="en-US" altLang="en-US" dirty="0"/>
              <a:t>Appendix B</a:t>
            </a:r>
          </a:p>
          <a:p>
            <a:r>
              <a:rPr lang="en-US" altLang="en-US" dirty="0"/>
              <a:t>Part of chapters 4 and 5</a:t>
            </a:r>
          </a:p>
          <a:p>
            <a:r>
              <a:rPr lang="en-US" altLang="en-US" dirty="0"/>
              <a:t>Briefly skim chapter 6</a:t>
            </a:r>
          </a:p>
        </p:txBody>
      </p:sp>
    </p:spTree>
  </p:cSld>
  <p:clrMapOvr>
    <a:masterClrMapping/>
  </p:clrMapOvr>
</p:sld>
</file>

<file path=ppt/theme/theme1.xml><?xml version="1.0" encoding="utf-8"?>
<a:theme xmlns:a="http://schemas.openxmlformats.org/drawingml/2006/main" name="2_Blends">
  <a:themeElements>
    <a:clrScheme name="2_Blends 7">
      <a:dk1>
        <a:srgbClr val="000000"/>
      </a:dk1>
      <a:lt1>
        <a:srgbClr val="FFFFFF"/>
      </a:lt1>
      <a:dk2>
        <a:srgbClr val="0039A6"/>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fontScheme name="2_Blend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2_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2_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2_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2_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2_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2_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2_Blends 7">
        <a:dk1>
          <a:srgbClr val="000000"/>
        </a:dk1>
        <a:lt1>
          <a:srgbClr val="FFFFFF"/>
        </a:lt1>
        <a:dk2>
          <a:srgbClr val="0039A6"/>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10088</TotalTime>
  <Words>2214</Words>
  <Application>Microsoft Macintosh PowerPoint</Application>
  <PresentationFormat>On-screen Show (4:3)</PresentationFormat>
  <Paragraphs>428</Paragraphs>
  <Slides>39</Slides>
  <Notes>30</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39</vt:i4>
      </vt:variant>
    </vt:vector>
  </HeadingPairs>
  <TitlesOfParts>
    <vt:vector size="46" baseType="lpstr">
      <vt:lpstr>Arial</vt:lpstr>
      <vt:lpstr>Arial Black</vt:lpstr>
      <vt:lpstr>Corbel</vt:lpstr>
      <vt:lpstr>Times New Roman</vt:lpstr>
      <vt:lpstr>Wingdings</vt:lpstr>
      <vt:lpstr>2_Blends</vt:lpstr>
      <vt:lpstr>Equation</vt:lpstr>
      <vt:lpstr>Computer Architecture and Organization</vt:lpstr>
      <vt:lpstr>Housekeeping</vt:lpstr>
      <vt:lpstr>Syllabus and Webpage</vt:lpstr>
      <vt:lpstr>Getting Help</vt:lpstr>
      <vt:lpstr>Grading</vt:lpstr>
      <vt:lpstr>Textbook</vt:lpstr>
      <vt:lpstr>Tips for getting an A</vt:lpstr>
      <vt:lpstr>Advice from Previous Students</vt:lpstr>
      <vt:lpstr>Content</vt:lpstr>
      <vt:lpstr>Why this course?</vt:lpstr>
      <vt:lpstr>Computer Evolution</vt:lpstr>
      <vt:lpstr>Moore’s Law</vt:lpstr>
      <vt:lpstr>The Computer Revolution</vt:lpstr>
      <vt:lpstr>Classes of Computers</vt:lpstr>
      <vt:lpstr>Classes of Computers</vt:lpstr>
      <vt:lpstr>The PostPC Era</vt:lpstr>
      <vt:lpstr>The PostPC Era</vt:lpstr>
      <vt:lpstr>What You Will Learn</vt:lpstr>
      <vt:lpstr>Understanding Performance</vt:lpstr>
      <vt:lpstr>Eight Great Ideas</vt:lpstr>
      <vt:lpstr>Below Your Program</vt:lpstr>
      <vt:lpstr>Levels of Program Code</vt:lpstr>
      <vt:lpstr>PowerPoint Presentation</vt:lpstr>
      <vt:lpstr>Components of a Computer</vt:lpstr>
      <vt:lpstr>Touchscreen</vt:lpstr>
      <vt:lpstr>Through the Looking Glass</vt:lpstr>
      <vt:lpstr>Opening the Box</vt:lpstr>
      <vt:lpstr>Inside the Processor (CPU)</vt:lpstr>
      <vt:lpstr>Inside the Processor</vt:lpstr>
      <vt:lpstr>Abstractions</vt:lpstr>
      <vt:lpstr>A Safe Place for Data</vt:lpstr>
      <vt:lpstr>Networks</vt:lpstr>
      <vt:lpstr>Technology Trends</vt:lpstr>
      <vt:lpstr>Semiconductor Technology</vt:lpstr>
      <vt:lpstr>Manufacturing ICs</vt:lpstr>
      <vt:lpstr>Intel Core i7 Wafer</vt:lpstr>
      <vt:lpstr>Integrated Circuit Cost</vt:lpstr>
      <vt:lpstr>Summary</vt:lpstr>
      <vt:lpstr>What I want you to do</vt:lpstr>
    </vt:vector>
  </TitlesOfParts>
  <Company>Ashenden Designs Pty Ltd</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Rosetta Demostrator Project MASC, Adelaide University and Ashenden Designs</dc:title>
  <dc:creator>Peter J. Ashenden</dc:creator>
  <cp:lastModifiedBy>Utterback, Robert</cp:lastModifiedBy>
  <cp:revision>220</cp:revision>
  <dcterms:created xsi:type="dcterms:W3CDTF">2001-07-25T06:45:25Z</dcterms:created>
  <dcterms:modified xsi:type="dcterms:W3CDTF">2018-08-22T16:49:50Z</dcterms:modified>
</cp:coreProperties>
</file>